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6858000" type="screen4x3"/>
  <p:notesSz cx="6858000" cy="9144000"/>
  <p:embeddedFontLst>
    <p:embeddedFont>
      <p:font typeface="Arial Black" panose="020B0A04020102020204" pitchFamily="34" charset="0"/>
      <p:bold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46283373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873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9" name="Shape 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7372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7" name="Shape 1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1028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4" name="Shape 1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7121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4299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7403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3227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8324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8956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5" name="Shape 2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7557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2" name="Shape 2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7642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3835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8113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6" name="Shape 2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0381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34" name="Shape 2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0980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39" name="Shape 2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19933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47" name="Shape 2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00988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3385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61" name="Shape 2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10000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68" name="Shape 2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3677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76" name="Shape 2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56034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82" name="Shape 2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5194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433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89" name="Shape 2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07930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94" name="Shape 2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36416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01" name="Shape 3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14374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07" name="Shape 3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71838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12" name="Shape 3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09722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18" name="Shape 3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67954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25" name="Shape 3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59376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32" name="Shape 3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7812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7356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7309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2909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5894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6703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2" name="Shape 1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26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rotWithShape="1">
          <a:blip r:embed="rId2">
            <a:alphaModFix/>
          </a:blip>
          <a:stretch>
            <a:fillRect/>
          </a:stretch>
        </a:blipFill>
        <a:effectLst/>
      </p:bgPr>
    </p:bg>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685800" y="1804988"/>
            <a:ext cx="7391399" cy="16478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5100" b="0" i="0" u="none" strike="noStrike" cap="none">
                <a:solidFill>
                  <a:schemeClr val="lt2"/>
                </a:solidFill>
                <a:latin typeface="Arial Black"/>
                <a:ea typeface="Arial Black"/>
                <a:cs typeface="Arial Black"/>
                <a:sym typeface="Arial Black"/>
              </a:defRPr>
            </a:lvl1pPr>
            <a:lvl2pPr marL="0" marR="0" lvl="1"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2pPr>
            <a:lvl3pPr marL="0" marR="0" lvl="2"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3pPr>
            <a:lvl4pPr marL="0" marR="0" lvl="3"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4pPr>
            <a:lvl5pPr marL="0" marR="0" lvl="4"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5pPr>
            <a:lvl6pPr marL="457200" marR="0" lvl="5"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6pPr>
            <a:lvl7pPr marL="914400" marR="0" lvl="6"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7pPr>
            <a:lvl8pPr marL="1371600" marR="0" lvl="7"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8pPr>
            <a:lvl9pPr marL="1828800" marR="0" lvl="8"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9pPr>
          </a:lstStyle>
          <a:p>
            <a:endParaRPr/>
          </a:p>
        </p:txBody>
      </p:sp>
      <p:sp>
        <p:nvSpPr>
          <p:cNvPr id="13" name="Shape 13"/>
          <p:cNvSpPr txBox="1">
            <a:spLocks noGrp="1"/>
          </p:cNvSpPr>
          <p:nvPr>
            <p:ph type="subTitle" idx="1"/>
          </p:nvPr>
        </p:nvSpPr>
        <p:spPr>
          <a:xfrm>
            <a:off x="1219200" y="3505200"/>
            <a:ext cx="6400799" cy="1219199"/>
          </a:xfrm>
          <a:prstGeom prst="rect">
            <a:avLst/>
          </a:prstGeom>
          <a:noFill/>
          <a:ln>
            <a:noFill/>
          </a:ln>
        </p:spPr>
        <p:txBody>
          <a:bodyPr lIns="91425" tIns="91425" rIns="91425" bIns="91425" anchor="t" anchorCtr="0"/>
          <a:lstStyle>
            <a:lvl1pPr marL="0" marR="0" lvl="0" indent="0" algn="ctr" rtl="0">
              <a:spcBef>
                <a:spcPts val="640"/>
              </a:spcBef>
              <a:spcAft>
                <a:spcPts val="0"/>
              </a:spcAft>
              <a:buClr>
                <a:schemeClr val="lt1"/>
              </a:buClr>
              <a:buFont typeface="Arial"/>
              <a:buNone/>
              <a:defRPr sz="3200" b="0" i="0" u="none" strike="noStrike" cap="none">
                <a:solidFill>
                  <a:schemeClr val="lt1"/>
                </a:solidFill>
                <a:latin typeface="Arial"/>
                <a:ea typeface="Arial"/>
                <a:cs typeface="Arial"/>
                <a:sym typeface="Arial"/>
              </a:defRPr>
            </a:lvl1pPr>
            <a:lvl2pPr marL="742950" marR="0" lvl="1" indent="-107950" algn="l" rtl="0">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2pPr>
            <a:lvl3pPr marL="1143000" marR="0" lvl="2" indent="-76200" algn="l" rtl="0">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4pPr>
            <a:lvl5pPr marL="2057400" marR="0" lvl="4"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5pPr>
            <a:lvl6pPr marL="2514600" marR="0" lvl="5"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6pPr>
            <a:lvl7pPr marL="2971800" marR="0" lvl="6"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7pPr>
            <a:lvl8pPr marL="3429000" marR="0" lvl="7"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8pPr>
            <a:lvl9pPr marL="3886200" marR="0" lvl="8"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14" name="Shape 14"/>
          <p:cNvSpPr txBox="1">
            <a:spLocks noGrp="1"/>
          </p:cNvSpPr>
          <p:nvPr>
            <p:ph type="dt" idx="10"/>
          </p:nvPr>
        </p:nvSpPr>
        <p:spPr>
          <a:xfrm>
            <a:off x="1295400" y="6248400"/>
            <a:ext cx="1752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0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15" name="Shape 15"/>
          <p:cNvSpPr txBox="1">
            <a:spLocks noGrp="1"/>
          </p:cNvSpPr>
          <p:nvPr>
            <p:ph type="ftr" idx="11"/>
          </p:nvPr>
        </p:nvSpPr>
        <p:spPr>
          <a:xfrm>
            <a:off x="3200400" y="6248400"/>
            <a:ext cx="2666999" cy="4572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0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16" name="Shape 16"/>
          <p:cNvSpPr txBox="1">
            <a:spLocks noGrp="1"/>
          </p:cNvSpPr>
          <p:nvPr>
            <p:ph type="sldNum" idx="12"/>
          </p:nvPr>
        </p:nvSpPr>
        <p:spPr>
          <a:xfrm>
            <a:off x="60198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b="0" i="0" u="none" strike="noStrike" cap="none">
                <a:solidFill>
                  <a:schemeClr val="lt1"/>
                </a:solidFill>
                <a:latin typeface="Arial"/>
                <a:ea typeface="Arial"/>
                <a:cs typeface="Arial"/>
                <a:sym typeface="Arial"/>
              </a:rPr>
              <a:t>‹#›</a:t>
            </a:fld>
            <a:endParaRPr lang="en-US" sz="10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lt2"/>
                </a:solidFill>
                <a:latin typeface="Arial Black"/>
                <a:ea typeface="Arial Black"/>
                <a:cs typeface="Arial Black"/>
                <a:sym typeface="Arial Black"/>
              </a:defRPr>
            </a:lvl1pPr>
            <a:lvl2pPr marL="0" marR="0" lvl="1"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2pPr>
            <a:lvl3pPr marL="0" marR="0" lvl="2"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3pPr>
            <a:lvl4pPr marL="0" marR="0" lvl="3"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4pPr>
            <a:lvl5pPr marL="0" marR="0" lvl="4"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5pPr>
            <a:lvl6pPr marL="457200" marR="0" lvl="5"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6pPr>
            <a:lvl7pPr marL="914400" marR="0" lvl="6"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7pPr>
            <a:lvl8pPr marL="1371600" marR="0" lvl="7"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8pPr>
            <a:lvl9pPr marL="1828800" marR="0" lvl="8"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9pPr>
          </a:lstStyle>
          <a:p>
            <a:endParaRPr/>
          </a:p>
        </p:txBody>
      </p:sp>
      <p:sp>
        <p:nvSpPr>
          <p:cNvPr id="69" name="Shape 69"/>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lt1"/>
              </a:buClr>
              <a:buFont typeface="Arial"/>
              <a:buNone/>
              <a:defRPr sz="3200" b="0" i="0" u="none" strike="noStrike" cap="none">
                <a:solidFill>
                  <a:schemeClr val="lt1"/>
                </a:solidFill>
                <a:latin typeface="Arial"/>
                <a:ea typeface="Arial"/>
                <a:cs typeface="Arial"/>
                <a:sym typeface="Arial"/>
              </a:defRPr>
            </a:lvl1pPr>
            <a:lvl2pPr marL="457200" marR="0" lvl="1" indent="0" algn="l" rtl="0">
              <a:spcBef>
                <a:spcPts val="560"/>
              </a:spcBef>
              <a:spcAft>
                <a:spcPts val="0"/>
              </a:spcAft>
              <a:buClr>
                <a:schemeClr val="lt1"/>
              </a:buClr>
              <a:buFont typeface="Arial"/>
              <a:buNone/>
              <a:defRPr sz="2800" b="0" i="0" u="none" strike="noStrike" cap="none">
                <a:solidFill>
                  <a:schemeClr val="lt1"/>
                </a:solidFill>
                <a:latin typeface="Arial"/>
                <a:ea typeface="Arial"/>
                <a:cs typeface="Arial"/>
                <a:sym typeface="Arial"/>
              </a:defRPr>
            </a:lvl2pPr>
            <a:lvl3pPr marL="914400" marR="0" lvl="2" indent="0" algn="l" rtl="0">
              <a:spcBef>
                <a:spcPts val="480"/>
              </a:spcBef>
              <a:spcAft>
                <a:spcPts val="0"/>
              </a:spcAft>
              <a:buClr>
                <a:schemeClr val="lt1"/>
              </a:buClr>
              <a:buFont typeface="Arial"/>
              <a:buNone/>
              <a:defRPr sz="2400" b="0" i="0" u="none" strike="noStrike" cap="none">
                <a:solidFill>
                  <a:schemeClr val="lt1"/>
                </a:solidFill>
                <a:latin typeface="Arial"/>
                <a:ea typeface="Arial"/>
                <a:cs typeface="Arial"/>
                <a:sym typeface="Arial"/>
              </a:defRPr>
            </a:lvl3pPr>
            <a:lvl4pPr marL="1371600" marR="0" lvl="3" indent="0" algn="l" rtl="0">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4pPr>
            <a:lvl5pPr marL="1828800" marR="0" lvl="4" indent="0" algn="l" rtl="0">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5pPr>
            <a:lvl6pPr marL="2286000" marR="0" lvl="5" indent="0" algn="l" rtl="0">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6pPr>
            <a:lvl7pPr marL="2743200" marR="0" lvl="6" indent="0" algn="l" rtl="0">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7pPr>
            <a:lvl8pPr marL="3200400" marR="0" lvl="7" indent="0" algn="l" rtl="0">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8pPr>
            <a:lvl9pPr marL="3657600" marR="0" lvl="8" indent="0" algn="l" rtl="0">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9pPr>
          </a:lstStyle>
          <a:p>
            <a:endParaRPr/>
          </a:p>
        </p:txBody>
      </p:sp>
      <p:sp>
        <p:nvSpPr>
          <p:cNvPr id="70" name="Shape 70"/>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457200" marR="0" lvl="1" indent="0" algn="l" rtl="0">
              <a:spcBef>
                <a:spcPts val="240"/>
              </a:spcBef>
              <a:spcAft>
                <a:spcPts val="0"/>
              </a:spcAft>
              <a:buClr>
                <a:schemeClr val="lt1"/>
              </a:buClr>
              <a:buFont typeface="Arial"/>
              <a:buNone/>
              <a:defRPr sz="1200" b="0" i="0" u="none" strike="noStrike" cap="none">
                <a:solidFill>
                  <a:schemeClr val="lt1"/>
                </a:solidFill>
                <a:latin typeface="Arial"/>
                <a:ea typeface="Arial"/>
                <a:cs typeface="Arial"/>
                <a:sym typeface="Arial"/>
              </a:defRPr>
            </a:lvl2pPr>
            <a:lvl3pPr marL="914400" marR="0" lvl="2" indent="0" algn="l" rtl="0">
              <a:spcBef>
                <a:spcPts val="200"/>
              </a:spcBef>
              <a:spcAft>
                <a:spcPts val="0"/>
              </a:spcAft>
              <a:buClr>
                <a:schemeClr val="lt1"/>
              </a:buClr>
              <a:buFont typeface="Arial"/>
              <a:buNone/>
              <a:defRPr sz="1000" b="0" i="0" u="none" strike="noStrike" cap="none">
                <a:solidFill>
                  <a:schemeClr val="lt1"/>
                </a:solidFill>
                <a:latin typeface="Arial"/>
                <a:ea typeface="Arial"/>
                <a:cs typeface="Arial"/>
                <a:sym typeface="Arial"/>
              </a:defRPr>
            </a:lvl3pPr>
            <a:lvl4pPr marL="1371600" marR="0" lvl="3" indent="0" algn="l" rtl="0">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4pPr>
            <a:lvl5pPr marL="1828800" marR="0" lvl="4" indent="0" algn="l" rtl="0">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5pPr>
            <a:lvl6pPr marL="2286000" marR="0" lvl="5" indent="0" algn="l" rtl="0">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6pPr>
            <a:lvl7pPr marL="2743200" marR="0" lvl="6" indent="0" algn="l" rtl="0">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7pPr>
            <a:lvl8pPr marL="3200400" marR="0" lvl="7" indent="0" algn="l" rtl="0">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8pPr>
            <a:lvl9pPr marL="3657600" marR="0" lvl="8" indent="0" algn="l" rtl="0">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9pPr>
          </a:lstStyle>
          <a:p>
            <a:endParaRPr/>
          </a:p>
        </p:txBody>
      </p:sp>
      <p:sp>
        <p:nvSpPr>
          <p:cNvPr id="71" name="Shape 71"/>
          <p:cNvSpPr txBox="1">
            <a:spLocks noGrp="1"/>
          </p:cNvSpPr>
          <p:nvPr>
            <p:ph type="dt" idx="10"/>
          </p:nvPr>
        </p:nvSpPr>
        <p:spPr>
          <a:xfrm>
            <a:off x="1981200" y="6248400"/>
            <a:ext cx="1752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000">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72" name="Shape 72"/>
          <p:cNvSpPr txBox="1">
            <a:spLocks noGrp="1"/>
          </p:cNvSpPr>
          <p:nvPr>
            <p:ph type="ftr" idx="11"/>
          </p:nvPr>
        </p:nvSpPr>
        <p:spPr>
          <a:xfrm>
            <a:off x="3886200" y="6248400"/>
            <a:ext cx="2666999" cy="4572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000">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67056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a:solidFill>
                  <a:schemeClr val="lt1"/>
                </a:solidFill>
                <a:latin typeface="Arial"/>
                <a:ea typeface="Arial"/>
                <a:cs typeface="Arial"/>
                <a:sym typeface="Arial"/>
              </a:rPr>
              <a:t>‹#›</a:t>
            </a:fld>
            <a:endParaRPr lang="en-US" sz="1000">
              <a:solidFill>
                <a:schemeClr val="lt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533400" y="106363"/>
            <a:ext cx="8077199" cy="131127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1pPr>
            <a:lvl2pPr marL="0" marR="0" lvl="1"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2pPr>
            <a:lvl3pPr marL="0" marR="0" lvl="2"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3pPr>
            <a:lvl4pPr marL="0" marR="0" lvl="3"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4pPr>
            <a:lvl5pPr marL="0" marR="0" lvl="4"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5pPr>
            <a:lvl6pPr marL="457200" marR="0" lvl="5"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6pPr>
            <a:lvl7pPr marL="914400" marR="0" lvl="6"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7pPr>
            <a:lvl8pPr marL="1371600" marR="0" lvl="7"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8pPr>
            <a:lvl9pPr marL="1828800" marR="0" lvl="8"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9pPr>
          </a:lstStyle>
          <a:p>
            <a:endParaRPr/>
          </a:p>
        </p:txBody>
      </p:sp>
      <p:sp>
        <p:nvSpPr>
          <p:cNvPr id="76" name="Shape 76"/>
          <p:cNvSpPr txBox="1">
            <a:spLocks noGrp="1"/>
          </p:cNvSpPr>
          <p:nvPr>
            <p:ph type="body" idx="1"/>
          </p:nvPr>
        </p:nvSpPr>
        <p:spPr>
          <a:xfrm rot="5400000">
            <a:off x="2209800" y="-228599"/>
            <a:ext cx="4724400" cy="80771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lt1"/>
              </a:buClr>
              <a:buSzPct val="100000"/>
              <a:buFont typeface="Arial"/>
              <a:buChar char="•"/>
              <a:defRPr sz="3200" b="0" i="0" u="none" strike="noStrike" cap="none">
                <a:solidFill>
                  <a:schemeClr val="lt1"/>
                </a:solidFill>
                <a:latin typeface="Arial"/>
                <a:ea typeface="Arial"/>
                <a:cs typeface="Arial"/>
                <a:sym typeface="Arial"/>
              </a:defRPr>
            </a:lvl1pPr>
            <a:lvl2pPr marL="742950" marR="0" lvl="1" indent="-107950" algn="l" rtl="0">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2pPr>
            <a:lvl3pPr marL="1143000" marR="0" lvl="2" indent="-76200" algn="l" rtl="0">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4pPr>
            <a:lvl5pPr marL="2057400" marR="0" lvl="4"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5pPr>
            <a:lvl6pPr marL="2514600" marR="0" lvl="5"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6pPr>
            <a:lvl7pPr marL="2971800" marR="0" lvl="6"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7pPr>
            <a:lvl8pPr marL="3429000" marR="0" lvl="7"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8pPr>
            <a:lvl9pPr marL="3886200" marR="0" lvl="8"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77" name="Shape 77"/>
          <p:cNvSpPr txBox="1">
            <a:spLocks noGrp="1"/>
          </p:cNvSpPr>
          <p:nvPr>
            <p:ph type="dt" idx="10"/>
          </p:nvPr>
        </p:nvSpPr>
        <p:spPr>
          <a:xfrm>
            <a:off x="1981200" y="6248400"/>
            <a:ext cx="1752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000">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78" name="Shape 78"/>
          <p:cNvSpPr txBox="1">
            <a:spLocks noGrp="1"/>
          </p:cNvSpPr>
          <p:nvPr>
            <p:ph type="ftr" idx="11"/>
          </p:nvPr>
        </p:nvSpPr>
        <p:spPr>
          <a:xfrm>
            <a:off x="3886200" y="6248400"/>
            <a:ext cx="2666999" cy="4572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000">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79" name="Shape 79"/>
          <p:cNvSpPr txBox="1">
            <a:spLocks noGrp="1"/>
          </p:cNvSpPr>
          <p:nvPr>
            <p:ph type="sldNum" idx="12"/>
          </p:nvPr>
        </p:nvSpPr>
        <p:spPr>
          <a:xfrm>
            <a:off x="67056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a:solidFill>
                  <a:schemeClr val="lt1"/>
                </a:solidFill>
                <a:latin typeface="Arial"/>
                <a:ea typeface="Arial"/>
                <a:cs typeface="Arial"/>
                <a:sym typeface="Arial"/>
              </a:rPr>
              <a:t>‹#›</a:t>
            </a:fld>
            <a:endParaRPr lang="en-US" sz="1000">
              <a:solidFill>
                <a:schemeClr val="lt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0"/>
        <p:cNvGrpSpPr/>
        <p:nvPr/>
      </p:nvGrpSpPr>
      <p:grpSpPr>
        <a:xfrm>
          <a:off x="0" y="0"/>
          <a:ext cx="0" cy="0"/>
          <a:chOff x="0" y="0"/>
          <a:chExt cx="0" cy="0"/>
        </a:xfrm>
      </p:grpSpPr>
      <p:sp>
        <p:nvSpPr>
          <p:cNvPr id="81" name="Shape 81"/>
          <p:cNvSpPr txBox="1">
            <a:spLocks noGrp="1"/>
          </p:cNvSpPr>
          <p:nvPr>
            <p:ph type="title"/>
          </p:nvPr>
        </p:nvSpPr>
        <p:spPr>
          <a:xfrm rot="5400000">
            <a:off x="4568031" y="2129631"/>
            <a:ext cx="6065837" cy="2019299"/>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1pPr>
            <a:lvl2pPr marL="0" marR="0" lvl="1"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2pPr>
            <a:lvl3pPr marL="0" marR="0" lvl="2"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3pPr>
            <a:lvl4pPr marL="0" marR="0" lvl="3"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4pPr>
            <a:lvl5pPr marL="0" marR="0" lvl="4"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5pPr>
            <a:lvl6pPr marL="457200" marR="0" lvl="5"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6pPr>
            <a:lvl7pPr marL="914400" marR="0" lvl="6"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7pPr>
            <a:lvl8pPr marL="1371600" marR="0" lvl="7"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8pPr>
            <a:lvl9pPr marL="1828800" marR="0" lvl="8"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9pPr>
          </a:lstStyle>
          <a:p>
            <a:endParaRPr/>
          </a:p>
        </p:txBody>
      </p:sp>
      <p:sp>
        <p:nvSpPr>
          <p:cNvPr id="82" name="Shape 82"/>
          <p:cNvSpPr txBox="1">
            <a:spLocks noGrp="1"/>
          </p:cNvSpPr>
          <p:nvPr>
            <p:ph type="body" idx="1"/>
          </p:nvPr>
        </p:nvSpPr>
        <p:spPr>
          <a:xfrm rot="5400000">
            <a:off x="453231" y="186531"/>
            <a:ext cx="6065837" cy="59055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lt1"/>
              </a:buClr>
              <a:buSzPct val="100000"/>
              <a:buFont typeface="Arial"/>
              <a:buChar char="•"/>
              <a:defRPr sz="3200" b="0" i="0" u="none" strike="noStrike" cap="none">
                <a:solidFill>
                  <a:schemeClr val="lt1"/>
                </a:solidFill>
                <a:latin typeface="Arial"/>
                <a:ea typeface="Arial"/>
                <a:cs typeface="Arial"/>
                <a:sym typeface="Arial"/>
              </a:defRPr>
            </a:lvl1pPr>
            <a:lvl2pPr marL="742950" marR="0" lvl="1" indent="-107950" algn="l" rtl="0">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2pPr>
            <a:lvl3pPr marL="1143000" marR="0" lvl="2" indent="-76200" algn="l" rtl="0">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4pPr>
            <a:lvl5pPr marL="2057400" marR="0" lvl="4"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5pPr>
            <a:lvl6pPr marL="2514600" marR="0" lvl="5"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6pPr>
            <a:lvl7pPr marL="2971800" marR="0" lvl="6"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7pPr>
            <a:lvl8pPr marL="3429000" marR="0" lvl="7"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8pPr>
            <a:lvl9pPr marL="3886200" marR="0" lvl="8"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83" name="Shape 83"/>
          <p:cNvSpPr txBox="1">
            <a:spLocks noGrp="1"/>
          </p:cNvSpPr>
          <p:nvPr>
            <p:ph type="dt" idx="10"/>
          </p:nvPr>
        </p:nvSpPr>
        <p:spPr>
          <a:xfrm>
            <a:off x="1981200" y="6248400"/>
            <a:ext cx="1752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000">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84" name="Shape 84"/>
          <p:cNvSpPr txBox="1">
            <a:spLocks noGrp="1"/>
          </p:cNvSpPr>
          <p:nvPr>
            <p:ph type="ftr" idx="11"/>
          </p:nvPr>
        </p:nvSpPr>
        <p:spPr>
          <a:xfrm>
            <a:off x="3886200" y="6248400"/>
            <a:ext cx="2666999" cy="4572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000">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85" name="Shape 85"/>
          <p:cNvSpPr txBox="1">
            <a:spLocks noGrp="1"/>
          </p:cNvSpPr>
          <p:nvPr>
            <p:ph type="sldNum" idx="12"/>
          </p:nvPr>
        </p:nvSpPr>
        <p:spPr>
          <a:xfrm>
            <a:off x="67056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a:solidFill>
                  <a:schemeClr val="lt1"/>
                </a:solidFill>
                <a:latin typeface="Arial"/>
                <a:ea typeface="Arial"/>
                <a:cs typeface="Arial"/>
                <a:sym typeface="Arial"/>
              </a:rPr>
              <a:t>‹#›</a:t>
            </a:fld>
            <a:endParaRPr lang="en-US" sz="100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533400" y="106363"/>
            <a:ext cx="8077199" cy="131127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1pPr>
            <a:lvl2pPr marL="0" marR="0" lvl="1"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2pPr>
            <a:lvl3pPr marL="0" marR="0" lvl="2"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3pPr>
            <a:lvl4pPr marL="0" marR="0" lvl="3"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4pPr>
            <a:lvl5pPr marL="0" marR="0" lvl="4"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5pPr>
            <a:lvl6pPr marL="457200" marR="0" lvl="5"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6pPr>
            <a:lvl7pPr marL="914400" marR="0" lvl="6"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7pPr>
            <a:lvl8pPr marL="1371600" marR="0" lvl="7"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8pPr>
            <a:lvl9pPr marL="1828800" marR="0" lvl="8"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9pPr>
          </a:lstStyle>
          <a:p>
            <a:endParaRPr/>
          </a:p>
        </p:txBody>
      </p:sp>
      <p:sp>
        <p:nvSpPr>
          <p:cNvPr id="19" name="Shape 19"/>
          <p:cNvSpPr txBox="1">
            <a:spLocks noGrp="1"/>
          </p:cNvSpPr>
          <p:nvPr>
            <p:ph type="body" idx="1"/>
          </p:nvPr>
        </p:nvSpPr>
        <p:spPr>
          <a:xfrm>
            <a:off x="533400" y="1447800"/>
            <a:ext cx="8077199" cy="47244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lt1"/>
              </a:buClr>
              <a:buSzPct val="100000"/>
              <a:buFont typeface="Arial"/>
              <a:buChar char="•"/>
              <a:defRPr sz="3200" b="0" i="0" u="none" strike="noStrike" cap="none">
                <a:solidFill>
                  <a:schemeClr val="lt1"/>
                </a:solidFill>
                <a:latin typeface="Arial"/>
                <a:ea typeface="Arial"/>
                <a:cs typeface="Arial"/>
                <a:sym typeface="Arial"/>
              </a:defRPr>
            </a:lvl1pPr>
            <a:lvl2pPr marL="742950" marR="0" lvl="1" indent="-107950" algn="l" rtl="0">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2pPr>
            <a:lvl3pPr marL="1143000" marR="0" lvl="2" indent="-76200" algn="l" rtl="0">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4pPr>
            <a:lvl5pPr marL="2057400" marR="0" lvl="4"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5pPr>
            <a:lvl6pPr marL="2514600" marR="0" lvl="5"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6pPr>
            <a:lvl7pPr marL="2971800" marR="0" lvl="6"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7pPr>
            <a:lvl8pPr marL="3429000" marR="0" lvl="7"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8pPr>
            <a:lvl9pPr marL="3886200" marR="0" lvl="8"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20" name="Shape 20"/>
          <p:cNvSpPr txBox="1">
            <a:spLocks noGrp="1"/>
          </p:cNvSpPr>
          <p:nvPr>
            <p:ph type="dt" idx="10"/>
          </p:nvPr>
        </p:nvSpPr>
        <p:spPr>
          <a:xfrm>
            <a:off x="1981200" y="6248400"/>
            <a:ext cx="1752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0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21" name="Shape 21"/>
          <p:cNvSpPr txBox="1">
            <a:spLocks noGrp="1"/>
          </p:cNvSpPr>
          <p:nvPr>
            <p:ph type="ftr" idx="11"/>
          </p:nvPr>
        </p:nvSpPr>
        <p:spPr>
          <a:xfrm>
            <a:off x="3886200" y="6248400"/>
            <a:ext cx="2666999" cy="4572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0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22" name="Shape 22"/>
          <p:cNvSpPr txBox="1">
            <a:spLocks noGrp="1"/>
          </p:cNvSpPr>
          <p:nvPr>
            <p:ph type="sldNum" idx="12"/>
          </p:nvPr>
        </p:nvSpPr>
        <p:spPr>
          <a:xfrm>
            <a:off x="67056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b="0" i="0" u="none" strike="noStrike" cap="none">
                <a:solidFill>
                  <a:schemeClr val="lt1"/>
                </a:solidFill>
                <a:latin typeface="Arial"/>
                <a:ea typeface="Arial"/>
                <a:cs typeface="Arial"/>
                <a:sym typeface="Arial"/>
              </a:rPr>
              <a:t>‹#›</a:t>
            </a:fld>
            <a:endParaRPr lang="en-US" sz="10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533400" y="106363"/>
            <a:ext cx="8077199" cy="131127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1pPr>
            <a:lvl2pPr marL="0" marR="0" lvl="1"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2pPr>
            <a:lvl3pPr marL="0" marR="0" lvl="2"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3pPr>
            <a:lvl4pPr marL="0" marR="0" lvl="3"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4pPr>
            <a:lvl5pPr marL="0" marR="0" lvl="4"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5pPr>
            <a:lvl6pPr marL="457200" marR="0" lvl="5"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6pPr>
            <a:lvl7pPr marL="914400" marR="0" lvl="6"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7pPr>
            <a:lvl8pPr marL="1371600" marR="0" lvl="7"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8pPr>
            <a:lvl9pPr marL="1828800" marR="0" lvl="8"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9pPr>
          </a:lstStyle>
          <a:p>
            <a:endParaRPr/>
          </a:p>
        </p:txBody>
      </p:sp>
      <p:sp>
        <p:nvSpPr>
          <p:cNvPr id="25" name="Shape 25"/>
          <p:cNvSpPr txBox="1">
            <a:spLocks noGrp="1"/>
          </p:cNvSpPr>
          <p:nvPr>
            <p:ph type="dt" idx="10"/>
          </p:nvPr>
        </p:nvSpPr>
        <p:spPr>
          <a:xfrm>
            <a:off x="1981200" y="6248400"/>
            <a:ext cx="1752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0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26" name="Shape 26"/>
          <p:cNvSpPr txBox="1">
            <a:spLocks noGrp="1"/>
          </p:cNvSpPr>
          <p:nvPr>
            <p:ph type="ftr" idx="11"/>
          </p:nvPr>
        </p:nvSpPr>
        <p:spPr>
          <a:xfrm>
            <a:off x="3886200" y="6248400"/>
            <a:ext cx="2666999" cy="4572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0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27" name="Shape 27"/>
          <p:cNvSpPr txBox="1">
            <a:spLocks noGrp="1"/>
          </p:cNvSpPr>
          <p:nvPr>
            <p:ph type="sldNum" idx="12"/>
          </p:nvPr>
        </p:nvSpPr>
        <p:spPr>
          <a:xfrm>
            <a:off x="67056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b="0" i="0" u="none" strike="noStrike" cap="none">
                <a:solidFill>
                  <a:schemeClr val="lt1"/>
                </a:solidFill>
                <a:latin typeface="Arial"/>
                <a:ea typeface="Arial"/>
                <a:cs typeface="Arial"/>
                <a:sym typeface="Arial"/>
              </a:rPr>
              <a:t>‹#›</a:t>
            </a:fld>
            <a:endParaRPr lang="en-US" sz="10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28"/>
        <p:cNvGrpSpPr/>
        <p:nvPr/>
      </p:nvGrpSpPr>
      <p:grpSpPr>
        <a:xfrm>
          <a:off x="0" y="0"/>
          <a:ext cx="0" cy="0"/>
          <a:chOff x="0" y="0"/>
          <a:chExt cx="0" cy="0"/>
        </a:xfrm>
      </p:grpSpPr>
      <p:sp>
        <p:nvSpPr>
          <p:cNvPr id="29" name="Shape 29"/>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1pPr>
            <a:lvl2pPr marL="0" marR="0" lvl="1"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2pPr>
            <a:lvl3pPr marL="0" marR="0" lvl="2"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3pPr>
            <a:lvl4pPr marL="0" marR="0" lvl="3"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4pPr>
            <a:lvl5pPr marL="0" marR="0" lvl="4"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5pPr>
            <a:lvl6pPr marL="457200" marR="0" lvl="5"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6pPr>
            <a:lvl7pPr marL="914400" marR="0" lvl="6"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7pPr>
            <a:lvl8pPr marL="1371600" marR="0" lvl="7"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8pPr>
            <a:lvl9pPr marL="1828800" marR="0" lvl="8"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9pPr>
          </a:lstStyle>
          <a:p>
            <a:endParaRPr/>
          </a:p>
        </p:txBody>
      </p:sp>
      <p:sp>
        <p:nvSpPr>
          <p:cNvPr id="30" name="Shape 30"/>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chemeClr val="lt1"/>
              </a:buClr>
              <a:buFont typeface="Arial"/>
              <a:buNone/>
              <a:defRPr sz="3200" b="0" i="0" u="none" strike="noStrike" cap="none">
                <a:solidFill>
                  <a:schemeClr val="lt1"/>
                </a:solidFill>
                <a:latin typeface="Arial"/>
                <a:ea typeface="Arial"/>
                <a:cs typeface="Arial"/>
                <a:sym typeface="Arial"/>
              </a:defRPr>
            </a:lvl1pPr>
            <a:lvl2pPr marL="457200" marR="0" lvl="1" indent="0" algn="ctr" rtl="0">
              <a:spcBef>
                <a:spcPts val="560"/>
              </a:spcBef>
              <a:spcAft>
                <a:spcPts val="0"/>
              </a:spcAft>
              <a:buClr>
                <a:schemeClr val="lt1"/>
              </a:buClr>
              <a:buFont typeface="Arial"/>
              <a:buNone/>
              <a:defRPr sz="2800" b="0" i="0" u="none" strike="noStrike" cap="none">
                <a:solidFill>
                  <a:schemeClr val="lt1"/>
                </a:solidFill>
                <a:latin typeface="Arial"/>
                <a:ea typeface="Arial"/>
                <a:cs typeface="Arial"/>
                <a:sym typeface="Arial"/>
              </a:defRPr>
            </a:lvl2pPr>
            <a:lvl3pPr marL="914400" marR="0" lvl="2" indent="0" algn="ctr" rtl="0">
              <a:spcBef>
                <a:spcPts val="480"/>
              </a:spcBef>
              <a:spcAft>
                <a:spcPts val="0"/>
              </a:spcAft>
              <a:buClr>
                <a:schemeClr val="lt1"/>
              </a:buClr>
              <a:buFont typeface="Arial"/>
              <a:buNone/>
              <a:defRPr sz="2400" b="0" i="0" u="none" strike="noStrike" cap="none">
                <a:solidFill>
                  <a:schemeClr val="lt1"/>
                </a:solidFill>
                <a:latin typeface="Arial"/>
                <a:ea typeface="Arial"/>
                <a:cs typeface="Arial"/>
                <a:sym typeface="Arial"/>
              </a:defRPr>
            </a:lvl3pPr>
            <a:lvl4pPr marL="1371600" marR="0" lvl="3" indent="0" algn="ctr" rtl="0">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4pPr>
            <a:lvl5pPr marL="1828800" marR="0" lvl="4" indent="0" algn="ctr" rtl="0">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5pPr>
            <a:lvl6pPr marL="2286000" marR="0" lvl="5" indent="0" algn="ctr" rtl="0">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6pPr>
            <a:lvl7pPr marL="2743200" marR="0" lvl="6" indent="0" algn="ctr" rtl="0">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7pPr>
            <a:lvl8pPr marL="3200400" marR="0" lvl="7" indent="0" algn="ctr" rtl="0">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8pPr>
            <a:lvl9pPr marL="3657600" marR="0" lvl="8" indent="0" algn="ctr" rtl="0">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9pPr>
          </a:lstStyle>
          <a:p>
            <a:endParaRPr/>
          </a:p>
        </p:txBody>
      </p:sp>
      <p:sp>
        <p:nvSpPr>
          <p:cNvPr id="31" name="Shape 31"/>
          <p:cNvSpPr txBox="1">
            <a:spLocks noGrp="1"/>
          </p:cNvSpPr>
          <p:nvPr>
            <p:ph type="dt" idx="10"/>
          </p:nvPr>
        </p:nvSpPr>
        <p:spPr>
          <a:xfrm>
            <a:off x="1981200" y="6248400"/>
            <a:ext cx="1752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000">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32" name="Shape 32"/>
          <p:cNvSpPr txBox="1">
            <a:spLocks noGrp="1"/>
          </p:cNvSpPr>
          <p:nvPr>
            <p:ph type="ftr" idx="11"/>
          </p:nvPr>
        </p:nvSpPr>
        <p:spPr>
          <a:xfrm>
            <a:off x="3886200" y="6248400"/>
            <a:ext cx="2666999" cy="4572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000">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33" name="Shape 33"/>
          <p:cNvSpPr txBox="1">
            <a:spLocks noGrp="1"/>
          </p:cNvSpPr>
          <p:nvPr>
            <p:ph type="sldNum" idx="12"/>
          </p:nvPr>
        </p:nvSpPr>
        <p:spPr>
          <a:xfrm>
            <a:off x="67056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a:solidFill>
                  <a:schemeClr val="lt1"/>
                </a:solidFill>
                <a:latin typeface="Arial"/>
                <a:ea typeface="Arial"/>
                <a:cs typeface="Arial"/>
                <a:sym typeface="Arial"/>
              </a:rPr>
              <a:t>‹#›</a:t>
            </a:fld>
            <a:endParaRPr lang="en-US" sz="1000">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4"/>
        <p:cNvGrpSpPr/>
        <p:nvPr/>
      </p:nvGrpSpPr>
      <p:grpSpPr>
        <a:xfrm>
          <a:off x="0" y="0"/>
          <a:ext cx="0" cy="0"/>
          <a:chOff x="0" y="0"/>
          <a:chExt cx="0" cy="0"/>
        </a:xfrm>
      </p:grpSpPr>
      <p:sp>
        <p:nvSpPr>
          <p:cNvPr id="35" name="Shape 35"/>
          <p:cNvSpPr txBox="1">
            <a:spLocks noGrp="1"/>
          </p:cNvSpPr>
          <p:nvPr>
            <p:ph type="dt" idx="10"/>
          </p:nvPr>
        </p:nvSpPr>
        <p:spPr>
          <a:xfrm>
            <a:off x="1981200" y="6248400"/>
            <a:ext cx="1752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000">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36" name="Shape 36"/>
          <p:cNvSpPr txBox="1">
            <a:spLocks noGrp="1"/>
          </p:cNvSpPr>
          <p:nvPr>
            <p:ph type="ftr" idx="11"/>
          </p:nvPr>
        </p:nvSpPr>
        <p:spPr>
          <a:xfrm>
            <a:off x="3886200" y="6248400"/>
            <a:ext cx="2666999" cy="4572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000">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37" name="Shape 37"/>
          <p:cNvSpPr txBox="1">
            <a:spLocks noGrp="1"/>
          </p:cNvSpPr>
          <p:nvPr>
            <p:ph type="sldNum" idx="12"/>
          </p:nvPr>
        </p:nvSpPr>
        <p:spPr>
          <a:xfrm>
            <a:off x="67056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a:solidFill>
                  <a:schemeClr val="lt1"/>
                </a:solidFill>
                <a:latin typeface="Arial"/>
                <a:ea typeface="Arial"/>
                <a:cs typeface="Arial"/>
                <a:sym typeface="Arial"/>
              </a:rPr>
              <a:t>‹#›</a:t>
            </a:fld>
            <a:endParaRPr lang="en-US" sz="1000">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lt2"/>
                </a:solidFill>
                <a:latin typeface="Arial Black"/>
                <a:ea typeface="Arial Black"/>
                <a:cs typeface="Arial Black"/>
                <a:sym typeface="Arial Black"/>
              </a:defRPr>
            </a:lvl1pPr>
            <a:lvl2pPr marL="0" marR="0" lvl="1"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2pPr>
            <a:lvl3pPr marL="0" marR="0" lvl="2"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3pPr>
            <a:lvl4pPr marL="0" marR="0" lvl="3"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4pPr>
            <a:lvl5pPr marL="0" marR="0" lvl="4"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5pPr>
            <a:lvl6pPr marL="457200" marR="0" lvl="5"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6pPr>
            <a:lvl7pPr marL="914400" marR="0" lvl="6"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7pPr>
            <a:lvl8pPr marL="1371600" marR="0" lvl="7"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8pPr>
            <a:lvl9pPr marL="1828800" marR="0" lvl="8"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9pPr>
          </a:lstStyle>
          <a:p>
            <a:endParaRPr/>
          </a:p>
        </p:txBody>
      </p:sp>
      <p:sp>
        <p:nvSpPr>
          <p:cNvPr id="40" name="Shape 40"/>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1pPr>
            <a:lvl2pPr marL="457200" marR="0" lvl="1" indent="0" algn="l" rtl="0">
              <a:spcBef>
                <a:spcPts val="36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320"/>
              </a:spcBef>
              <a:spcAft>
                <a:spcPts val="0"/>
              </a:spcAft>
              <a:buClr>
                <a:schemeClr val="lt1"/>
              </a:buClr>
              <a:buFont typeface="Arial"/>
              <a:buNone/>
              <a:defRPr sz="1600" b="0" i="0" u="none" strike="noStrike" cap="none">
                <a:solidFill>
                  <a:schemeClr val="lt1"/>
                </a:solidFill>
                <a:latin typeface="Arial"/>
                <a:ea typeface="Arial"/>
                <a:cs typeface="Arial"/>
                <a:sym typeface="Arial"/>
              </a:defRPr>
            </a:lvl3pPr>
            <a:lvl4pPr marL="1371600" marR="0" lvl="3" indent="0" algn="l" rtl="0">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4pPr>
            <a:lvl5pPr marL="1828800" marR="0" lvl="4" indent="0" algn="l" rtl="0">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5pPr>
            <a:lvl6pPr marL="2286000" marR="0" lvl="5" indent="0" algn="l" rtl="0">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6pPr>
            <a:lvl7pPr marL="2743200" marR="0" lvl="6" indent="0" algn="l" rtl="0">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7pPr>
            <a:lvl8pPr marL="3200400" marR="0" lvl="7" indent="0" algn="l" rtl="0">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8pPr>
            <a:lvl9pPr marL="3657600" marR="0" lvl="8" indent="0" algn="l" rtl="0">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9pPr>
          </a:lstStyle>
          <a:p>
            <a:endParaRPr/>
          </a:p>
        </p:txBody>
      </p:sp>
      <p:sp>
        <p:nvSpPr>
          <p:cNvPr id="41" name="Shape 41"/>
          <p:cNvSpPr txBox="1">
            <a:spLocks noGrp="1"/>
          </p:cNvSpPr>
          <p:nvPr>
            <p:ph type="dt" idx="10"/>
          </p:nvPr>
        </p:nvSpPr>
        <p:spPr>
          <a:xfrm>
            <a:off x="1981200" y="6248400"/>
            <a:ext cx="1752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000">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3886200" y="6248400"/>
            <a:ext cx="2666999" cy="4572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000">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43" name="Shape 43"/>
          <p:cNvSpPr txBox="1">
            <a:spLocks noGrp="1"/>
          </p:cNvSpPr>
          <p:nvPr>
            <p:ph type="sldNum" idx="12"/>
          </p:nvPr>
        </p:nvSpPr>
        <p:spPr>
          <a:xfrm>
            <a:off x="67056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a:solidFill>
                  <a:schemeClr val="lt1"/>
                </a:solidFill>
                <a:latin typeface="Arial"/>
                <a:ea typeface="Arial"/>
                <a:cs typeface="Arial"/>
                <a:sym typeface="Arial"/>
              </a:rPr>
              <a:t>‹#›</a:t>
            </a:fld>
            <a:endParaRPr lang="en-US" sz="1000">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533400" y="106363"/>
            <a:ext cx="8077199" cy="131127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1pPr>
            <a:lvl2pPr marL="0" marR="0" lvl="1"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2pPr>
            <a:lvl3pPr marL="0" marR="0" lvl="2"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3pPr>
            <a:lvl4pPr marL="0" marR="0" lvl="3"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4pPr>
            <a:lvl5pPr marL="0" marR="0" lvl="4"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5pPr>
            <a:lvl6pPr marL="457200" marR="0" lvl="5"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6pPr>
            <a:lvl7pPr marL="914400" marR="0" lvl="6"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7pPr>
            <a:lvl8pPr marL="1371600" marR="0" lvl="7"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8pPr>
            <a:lvl9pPr marL="1828800" marR="0" lvl="8"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9pPr>
          </a:lstStyle>
          <a:p>
            <a:endParaRPr/>
          </a:p>
        </p:txBody>
      </p:sp>
      <p:sp>
        <p:nvSpPr>
          <p:cNvPr id="46" name="Shape 46"/>
          <p:cNvSpPr txBox="1">
            <a:spLocks noGrp="1"/>
          </p:cNvSpPr>
          <p:nvPr>
            <p:ph type="body" idx="1"/>
          </p:nvPr>
        </p:nvSpPr>
        <p:spPr>
          <a:xfrm>
            <a:off x="533400" y="1447800"/>
            <a:ext cx="3962399" cy="47244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1pPr>
            <a:lvl2pPr marL="742950" marR="0" lvl="1" indent="-133350" algn="l" rtl="0">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3pPr>
            <a:lvl4pPr marL="1600200" marR="0" lvl="3" indent="-114300" algn="l" rtl="0">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14300" algn="l" rtl="0">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5pPr>
            <a:lvl6pPr marL="2514600" marR="0" lvl="5" indent="-114300" algn="l" rtl="0">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6pPr>
            <a:lvl7pPr marL="2971800" marR="0" lvl="6" indent="-114300" algn="l" rtl="0">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7pPr>
            <a:lvl8pPr marL="3429000" marR="0" lvl="7" indent="-114300" algn="l" rtl="0">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8pPr>
            <a:lvl9pPr marL="3886200" marR="0" lvl="8" indent="-114300" algn="l" rtl="0">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47" name="Shape 47"/>
          <p:cNvSpPr txBox="1">
            <a:spLocks noGrp="1"/>
          </p:cNvSpPr>
          <p:nvPr>
            <p:ph type="body" idx="2"/>
          </p:nvPr>
        </p:nvSpPr>
        <p:spPr>
          <a:xfrm>
            <a:off x="4648200" y="1447800"/>
            <a:ext cx="3962399" cy="47244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1pPr>
            <a:lvl2pPr marL="742950" marR="0" lvl="1" indent="-133350" algn="l" rtl="0">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3pPr>
            <a:lvl4pPr marL="1600200" marR="0" lvl="3" indent="-114300" algn="l" rtl="0">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14300" algn="l" rtl="0">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5pPr>
            <a:lvl6pPr marL="2514600" marR="0" lvl="5" indent="-114300" algn="l" rtl="0">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6pPr>
            <a:lvl7pPr marL="2971800" marR="0" lvl="6" indent="-114300" algn="l" rtl="0">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7pPr>
            <a:lvl8pPr marL="3429000" marR="0" lvl="7" indent="-114300" algn="l" rtl="0">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8pPr>
            <a:lvl9pPr marL="3886200" marR="0" lvl="8" indent="-114300" algn="l" rtl="0">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48" name="Shape 48"/>
          <p:cNvSpPr txBox="1">
            <a:spLocks noGrp="1"/>
          </p:cNvSpPr>
          <p:nvPr>
            <p:ph type="dt" idx="10"/>
          </p:nvPr>
        </p:nvSpPr>
        <p:spPr>
          <a:xfrm>
            <a:off x="1981200" y="6248400"/>
            <a:ext cx="1752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000">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49" name="Shape 49"/>
          <p:cNvSpPr txBox="1">
            <a:spLocks noGrp="1"/>
          </p:cNvSpPr>
          <p:nvPr>
            <p:ph type="ftr" idx="11"/>
          </p:nvPr>
        </p:nvSpPr>
        <p:spPr>
          <a:xfrm>
            <a:off x="3886200" y="6248400"/>
            <a:ext cx="2666999" cy="4572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000">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50" name="Shape 50"/>
          <p:cNvSpPr txBox="1">
            <a:spLocks noGrp="1"/>
          </p:cNvSpPr>
          <p:nvPr>
            <p:ph type="sldNum" idx="12"/>
          </p:nvPr>
        </p:nvSpPr>
        <p:spPr>
          <a:xfrm>
            <a:off x="67056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a:solidFill>
                  <a:schemeClr val="lt1"/>
                </a:solidFill>
                <a:latin typeface="Arial"/>
                <a:ea typeface="Arial"/>
                <a:cs typeface="Arial"/>
                <a:sym typeface="Arial"/>
              </a:rPr>
              <a:t>‹#›</a:t>
            </a:fld>
            <a:endParaRPr lang="en-US" sz="1000">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1pPr>
            <a:lvl2pPr marL="0" marR="0" lvl="1"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2pPr>
            <a:lvl3pPr marL="0" marR="0" lvl="2"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3pPr>
            <a:lvl4pPr marL="0" marR="0" lvl="3"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4pPr>
            <a:lvl5pPr marL="0" marR="0" lvl="4"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5pPr>
            <a:lvl6pPr marL="457200" marR="0" lvl="5"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6pPr>
            <a:lvl7pPr marL="914400" marR="0" lvl="6"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7pPr>
            <a:lvl8pPr marL="1371600" marR="0" lvl="7"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8pPr>
            <a:lvl9pPr marL="1828800" marR="0" lvl="8"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9pPr>
          </a:lstStyle>
          <a:p>
            <a:endParaRPr/>
          </a:p>
        </p:txBody>
      </p:sp>
      <p:sp>
        <p:nvSpPr>
          <p:cNvPr id="53" name="Shape 53"/>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lt1"/>
              </a:buClr>
              <a:buFont typeface="Arial"/>
              <a:buNone/>
              <a:defRPr sz="2400" b="1" i="0" u="none" strike="noStrike" cap="none">
                <a:solidFill>
                  <a:schemeClr val="lt1"/>
                </a:solidFill>
                <a:latin typeface="Arial"/>
                <a:ea typeface="Arial"/>
                <a:cs typeface="Arial"/>
                <a:sym typeface="Arial"/>
              </a:defRPr>
            </a:lvl1pPr>
            <a:lvl2pPr marL="457200" marR="0" lvl="1" indent="0" algn="l" rtl="0">
              <a:spcBef>
                <a:spcPts val="400"/>
              </a:spcBef>
              <a:spcAft>
                <a:spcPts val="0"/>
              </a:spcAft>
              <a:buClr>
                <a:schemeClr val="lt1"/>
              </a:buClr>
              <a:buFont typeface="Arial"/>
              <a:buNone/>
              <a:defRPr sz="2000" b="1" i="0" u="none" strike="noStrike" cap="none">
                <a:solidFill>
                  <a:schemeClr val="lt1"/>
                </a:solidFill>
                <a:latin typeface="Arial"/>
                <a:ea typeface="Arial"/>
                <a:cs typeface="Arial"/>
                <a:sym typeface="Arial"/>
              </a:defRPr>
            </a:lvl2pPr>
            <a:lvl3pPr marL="914400" marR="0" lvl="2" indent="0" algn="l" rtl="0">
              <a:spcBef>
                <a:spcPts val="360"/>
              </a:spcBef>
              <a:spcAft>
                <a:spcPts val="0"/>
              </a:spcAft>
              <a:buClr>
                <a:schemeClr val="lt1"/>
              </a:buClr>
              <a:buFont typeface="Arial"/>
              <a:buNone/>
              <a:defRPr sz="1800" b="1" i="0" u="none" strike="noStrike" cap="none">
                <a:solidFill>
                  <a:schemeClr val="lt1"/>
                </a:solidFill>
                <a:latin typeface="Arial"/>
                <a:ea typeface="Arial"/>
                <a:cs typeface="Arial"/>
                <a:sym typeface="Arial"/>
              </a:defRPr>
            </a:lvl3pPr>
            <a:lvl4pPr marL="1371600" marR="0" lvl="3" indent="0" algn="l" rtl="0">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4pPr>
            <a:lvl5pPr marL="1828800" marR="0" lvl="4" indent="0" algn="l" rtl="0">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5pPr>
            <a:lvl6pPr marL="2286000" marR="0" lvl="5" indent="0" algn="l" rtl="0">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6pPr>
            <a:lvl7pPr marL="2743200" marR="0" lvl="6" indent="0" algn="l" rtl="0">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7pPr>
            <a:lvl8pPr marL="3200400" marR="0" lvl="7" indent="0" algn="l" rtl="0">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8pPr>
            <a:lvl9pPr marL="3657600" marR="0" lvl="8" indent="0" algn="l" rtl="0">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9pPr>
          </a:lstStyle>
          <a:p>
            <a:endParaRPr/>
          </a:p>
        </p:txBody>
      </p:sp>
      <p:sp>
        <p:nvSpPr>
          <p:cNvPr id="54" name="Shape 54"/>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1pPr>
            <a:lvl2pPr marL="742950" marR="0" lvl="1" indent="-15875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2pPr>
            <a:lvl3pPr marL="1143000" marR="0" lvl="2" indent="-114300" algn="l" rtl="0">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3pPr>
            <a:lvl4pPr marL="1600200" marR="0" lvl="3" indent="-127000" algn="l" rtl="0">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4pPr>
            <a:lvl5pPr marL="2057400" marR="0" lvl="4" indent="-127000" algn="l" rtl="0">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5pPr>
            <a:lvl6pPr marL="2514600" marR="0" lvl="5" indent="-127000" algn="l" rtl="0">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6pPr>
            <a:lvl7pPr marL="2971800" marR="0" lvl="6" indent="-127000" algn="l" rtl="0">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7pPr>
            <a:lvl8pPr marL="3429000" marR="0" lvl="7" indent="-127000" algn="l" rtl="0">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8pPr>
            <a:lvl9pPr marL="3886200" marR="0" lvl="8" indent="-127000" algn="l" rtl="0">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55" name="Shape 55"/>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lt1"/>
              </a:buClr>
              <a:buFont typeface="Arial"/>
              <a:buNone/>
              <a:defRPr sz="2400" b="1" i="0" u="none" strike="noStrike" cap="none">
                <a:solidFill>
                  <a:schemeClr val="lt1"/>
                </a:solidFill>
                <a:latin typeface="Arial"/>
                <a:ea typeface="Arial"/>
                <a:cs typeface="Arial"/>
                <a:sym typeface="Arial"/>
              </a:defRPr>
            </a:lvl1pPr>
            <a:lvl2pPr marL="457200" marR="0" lvl="1" indent="0" algn="l" rtl="0">
              <a:spcBef>
                <a:spcPts val="400"/>
              </a:spcBef>
              <a:spcAft>
                <a:spcPts val="0"/>
              </a:spcAft>
              <a:buClr>
                <a:schemeClr val="lt1"/>
              </a:buClr>
              <a:buFont typeface="Arial"/>
              <a:buNone/>
              <a:defRPr sz="2000" b="1" i="0" u="none" strike="noStrike" cap="none">
                <a:solidFill>
                  <a:schemeClr val="lt1"/>
                </a:solidFill>
                <a:latin typeface="Arial"/>
                <a:ea typeface="Arial"/>
                <a:cs typeface="Arial"/>
                <a:sym typeface="Arial"/>
              </a:defRPr>
            </a:lvl2pPr>
            <a:lvl3pPr marL="914400" marR="0" lvl="2" indent="0" algn="l" rtl="0">
              <a:spcBef>
                <a:spcPts val="360"/>
              </a:spcBef>
              <a:spcAft>
                <a:spcPts val="0"/>
              </a:spcAft>
              <a:buClr>
                <a:schemeClr val="lt1"/>
              </a:buClr>
              <a:buFont typeface="Arial"/>
              <a:buNone/>
              <a:defRPr sz="1800" b="1" i="0" u="none" strike="noStrike" cap="none">
                <a:solidFill>
                  <a:schemeClr val="lt1"/>
                </a:solidFill>
                <a:latin typeface="Arial"/>
                <a:ea typeface="Arial"/>
                <a:cs typeface="Arial"/>
                <a:sym typeface="Arial"/>
              </a:defRPr>
            </a:lvl3pPr>
            <a:lvl4pPr marL="1371600" marR="0" lvl="3" indent="0" algn="l" rtl="0">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4pPr>
            <a:lvl5pPr marL="1828800" marR="0" lvl="4" indent="0" algn="l" rtl="0">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5pPr>
            <a:lvl6pPr marL="2286000" marR="0" lvl="5" indent="0" algn="l" rtl="0">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6pPr>
            <a:lvl7pPr marL="2743200" marR="0" lvl="6" indent="0" algn="l" rtl="0">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7pPr>
            <a:lvl8pPr marL="3200400" marR="0" lvl="7" indent="0" algn="l" rtl="0">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8pPr>
            <a:lvl9pPr marL="3657600" marR="0" lvl="8" indent="0" algn="l" rtl="0">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9pPr>
          </a:lstStyle>
          <a:p>
            <a:endParaRPr/>
          </a:p>
        </p:txBody>
      </p:sp>
      <p:sp>
        <p:nvSpPr>
          <p:cNvPr id="56" name="Shape 56"/>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1pPr>
            <a:lvl2pPr marL="742950" marR="0" lvl="1" indent="-15875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2pPr>
            <a:lvl3pPr marL="1143000" marR="0" lvl="2" indent="-114300" algn="l" rtl="0">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3pPr>
            <a:lvl4pPr marL="1600200" marR="0" lvl="3" indent="-127000" algn="l" rtl="0">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4pPr>
            <a:lvl5pPr marL="2057400" marR="0" lvl="4" indent="-127000" algn="l" rtl="0">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5pPr>
            <a:lvl6pPr marL="2514600" marR="0" lvl="5" indent="-127000" algn="l" rtl="0">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6pPr>
            <a:lvl7pPr marL="2971800" marR="0" lvl="6" indent="-127000" algn="l" rtl="0">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7pPr>
            <a:lvl8pPr marL="3429000" marR="0" lvl="7" indent="-127000" algn="l" rtl="0">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8pPr>
            <a:lvl9pPr marL="3886200" marR="0" lvl="8" indent="-127000" algn="l" rtl="0">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57" name="Shape 57"/>
          <p:cNvSpPr txBox="1">
            <a:spLocks noGrp="1"/>
          </p:cNvSpPr>
          <p:nvPr>
            <p:ph type="dt" idx="10"/>
          </p:nvPr>
        </p:nvSpPr>
        <p:spPr>
          <a:xfrm>
            <a:off x="1981200" y="6248400"/>
            <a:ext cx="1752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000">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58" name="Shape 58"/>
          <p:cNvSpPr txBox="1">
            <a:spLocks noGrp="1"/>
          </p:cNvSpPr>
          <p:nvPr>
            <p:ph type="ftr" idx="11"/>
          </p:nvPr>
        </p:nvSpPr>
        <p:spPr>
          <a:xfrm>
            <a:off x="3886200" y="6248400"/>
            <a:ext cx="2666999" cy="4572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000">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59" name="Shape 59"/>
          <p:cNvSpPr txBox="1">
            <a:spLocks noGrp="1"/>
          </p:cNvSpPr>
          <p:nvPr>
            <p:ph type="sldNum" idx="12"/>
          </p:nvPr>
        </p:nvSpPr>
        <p:spPr>
          <a:xfrm>
            <a:off x="67056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a:solidFill>
                  <a:schemeClr val="lt1"/>
                </a:solidFill>
                <a:latin typeface="Arial"/>
                <a:ea typeface="Arial"/>
                <a:cs typeface="Arial"/>
                <a:sym typeface="Arial"/>
              </a:rPr>
              <a:t>‹#›</a:t>
            </a:fld>
            <a:endParaRPr lang="en-US" sz="1000">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lt2"/>
                </a:solidFill>
                <a:latin typeface="Arial Black"/>
                <a:ea typeface="Arial Black"/>
                <a:cs typeface="Arial Black"/>
                <a:sym typeface="Arial Black"/>
              </a:defRPr>
            </a:lvl1pPr>
            <a:lvl2pPr marL="0" marR="0" lvl="1"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2pPr>
            <a:lvl3pPr marL="0" marR="0" lvl="2"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3pPr>
            <a:lvl4pPr marL="0" marR="0" lvl="3"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4pPr>
            <a:lvl5pPr marL="0" marR="0" lvl="4"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5pPr>
            <a:lvl6pPr marL="457200" marR="0" lvl="5"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6pPr>
            <a:lvl7pPr marL="914400" marR="0" lvl="6"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7pPr>
            <a:lvl8pPr marL="1371600" marR="0" lvl="7"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8pPr>
            <a:lvl9pPr marL="1828800" marR="0" lvl="8"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9pPr>
          </a:lstStyle>
          <a:p>
            <a:endParaRPr/>
          </a:p>
        </p:txBody>
      </p:sp>
      <p:sp>
        <p:nvSpPr>
          <p:cNvPr id="62" name="Shape 62"/>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lt1"/>
              </a:buClr>
              <a:buSzPct val="100000"/>
              <a:buFont typeface="Arial"/>
              <a:buChar char="•"/>
              <a:defRPr sz="3200" b="0" i="0" u="none" strike="noStrike" cap="none">
                <a:solidFill>
                  <a:schemeClr val="lt1"/>
                </a:solidFill>
                <a:latin typeface="Arial"/>
                <a:ea typeface="Arial"/>
                <a:cs typeface="Arial"/>
                <a:sym typeface="Arial"/>
              </a:defRPr>
            </a:lvl1pPr>
            <a:lvl2pPr marL="742950" marR="0" lvl="1" indent="-107950" algn="l" rtl="0">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2pPr>
            <a:lvl3pPr marL="1143000" marR="0" lvl="2" indent="-76200" algn="l" rtl="0">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4pPr>
            <a:lvl5pPr marL="2057400" marR="0" lvl="4"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5pPr>
            <a:lvl6pPr marL="2514600" marR="0" lvl="5"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6pPr>
            <a:lvl7pPr marL="2971800" marR="0" lvl="6"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7pPr>
            <a:lvl8pPr marL="3429000" marR="0" lvl="7"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8pPr>
            <a:lvl9pPr marL="3886200" marR="0" lvl="8"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63" name="Shape 63"/>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457200" marR="0" lvl="1" indent="0" algn="l" rtl="0">
              <a:spcBef>
                <a:spcPts val="240"/>
              </a:spcBef>
              <a:spcAft>
                <a:spcPts val="0"/>
              </a:spcAft>
              <a:buClr>
                <a:schemeClr val="lt1"/>
              </a:buClr>
              <a:buFont typeface="Arial"/>
              <a:buNone/>
              <a:defRPr sz="1200" b="0" i="0" u="none" strike="noStrike" cap="none">
                <a:solidFill>
                  <a:schemeClr val="lt1"/>
                </a:solidFill>
                <a:latin typeface="Arial"/>
                <a:ea typeface="Arial"/>
                <a:cs typeface="Arial"/>
                <a:sym typeface="Arial"/>
              </a:defRPr>
            </a:lvl2pPr>
            <a:lvl3pPr marL="914400" marR="0" lvl="2" indent="0" algn="l" rtl="0">
              <a:spcBef>
                <a:spcPts val="200"/>
              </a:spcBef>
              <a:spcAft>
                <a:spcPts val="0"/>
              </a:spcAft>
              <a:buClr>
                <a:schemeClr val="lt1"/>
              </a:buClr>
              <a:buFont typeface="Arial"/>
              <a:buNone/>
              <a:defRPr sz="1000" b="0" i="0" u="none" strike="noStrike" cap="none">
                <a:solidFill>
                  <a:schemeClr val="lt1"/>
                </a:solidFill>
                <a:latin typeface="Arial"/>
                <a:ea typeface="Arial"/>
                <a:cs typeface="Arial"/>
                <a:sym typeface="Arial"/>
              </a:defRPr>
            </a:lvl3pPr>
            <a:lvl4pPr marL="1371600" marR="0" lvl="3" indent="0" algn="l" rtl="0">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4pPr>
            <a:lvl5pPr marL="1828800" marR="0" lvl="4" indent="0" algn="l" rtl="0">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5pPr>
            <a:lvl6pPr marL="2286000" marR="0" lvl="5" indent="0" algn="l" rtl="0">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6pPr>
            <a:lvl7pPr marL="2743200" marR="0" lvl="6" indent="0" algn="l" rtl="0">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7pPr>
            <a:lvl8pPr marL="3200400" marR="0" lvl="7" indent="0" algn="l" rtl="0">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8pPr>
            <a:lvl9pPr marL="3657600" marR="0" lvl="8" indent="0" algn="l" rtl="0">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dt" idx="10"/>
          </p:nvPr>
        </p:nvSpPr>
        <p:spPr>
          <a:xfrm>
            <a:off x="1981200" y="6248400"/>
            <a:ext cx="1752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000">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65" name="Shape 65"/>
          <p:cNvSpPr txBox="1">
            <a:spLocks noGrp="1"/>
          </p:cNvSpPr>
          <p:nvPr>
            <p:ph type="ftr" idx="11"/>
          </p:nvPr>
        </p:nvSpPr>
        <p:spPr>
          <a:xfrm>
            <a:off x="3886200" y="6248400"/>
            <a:ext cx="2666999" cy="4572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000">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66" name="Shape 66"/>
          <p:cNvSpPr txBox="1">
            <a:spLocks noGrp="1"/>
          </p:cNvSpPr>
          <p:nvPr>
            <p:ph type="sldNum" idx="12"/>
          </p:nvPr>
        </p:nvSpPr>
        <p:spPr>
          <a:xfrm>
            <a:off x="67056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a:solidFill>
                  <a:schemeClr val="lt1"/>
                </a:solidFill>
                <a:latin typeface="Arial"/>
                <a:ea typeface="Arial"/>
                <a:cs typeface="Arial"/>
                <a:sym typeface="Arial"/>
              </a:rPr>
              <a:t>‹#›</a:t>
            </a:fld>
            <a:endParaRPr lang="en-US" sz="1000">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533400" y="106363"/>
            <a:ext cx="8077199" cy="131127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1pPr>
            <a:lvl2pPr marL="0" marR="0" lvl="1"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2pPr>
            <a:lvl3pPr marL="0" marR="0" lvl="2"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3pPr>
            <a:lvl4pPr marL="0" marR="0" lvl="3"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4pPr>
            <a:lvl5pPr marL="0" marR="0" lvl="4"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5pPr>
            <a:lvl6pPr marL="457200" marR="0" lvl="5"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6pPr>
            <a:lvl7pPr marL="914400" marR="0" lvl="6"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7pPr>
            <a:lvl8pPr marL="1371600" marR="0" lvl="7"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8pPr>
            <a:lvl9pPr marL="1828800" marR="0" lvl="8" indent="0" algn="ctr" rtl="0">
              <a:spcBef>
                <a:spcPts val="0"/>
              </a:spcBef>
              <a:spcAft>
                <a:spcPts val="0"/>
              </a:spcAft>
              <a:buNone/>
              <a:defRPr sz="4000" b="0" i="0" u="none" strike="noStrike" cap="none">
                <a:solidFill>
                  <a:schemeClr val="lt2"/>
                </a:solidFill>
                <a:latin typeface="Arial Black"/>
                <a:ea typeface="Arial Black"/>
                <a:cs typeface="Arial Black"/>
                <a:sym typeface="Arial Black"/>
              </a:defRPr>
            </a:lvl9pPr>
          </a:lstStyle>
          <a:p>
            <a:endParaRPr/>
          </a:p>
        </p:txBody>
      </p:sp>
      <p:sp>
        <p:nvSpPr>
          <p:cNvPr id="7" name="Shape 7"/>
          <p:cNvSpPr txBox="1">
            <a:spLocks noGrp="1"/>
          </p:cNvSpPr>
          <p:nvPr>
            <p:ph type="body" idx="1"/>
          </p:nvPr>
        </p:nvSpPr>
        <p:spPr>
          <a:xfrm>
            <a:off x="533400" y="1447800"/>
            <a:ext cx="8077199" cy="47244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lt1"/>
              </a:buClr>
              <a:buSzPct val="100000"/>
              <a:buFont typeface="Arial"/>
              <a:buChar char="•"/>
              <a:defRPr sz="3200" b="0" i="0" u="none" strike="noStrike" cap="none">
                <a:solidFill>
                  <a:schemeClr val="lt1"/>
                </a:solidFill>
                <a:latin typeface="Arial"/>
                <a:ea typeface="Arial"/>
                <a:cs typeface="Arial"/>
                <a:sym typeface="Arial"/>
              </a:defRPr>
            </a:lvl1pPr>
            <a:lvl2pPr marL="742950" marR="0" lvl="1" indent="-107950" algn="l" rtl="0">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2pPr>
            <a:lvl3pPr marL="1143000" marR="0" lvl="2" indent="-76200" algn="l" rtl="0">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4pPr>
            <a:lvl5pPr marL="2057400" marR="0" lvl="4"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5pPr>
            <a:lvl6pPr marL="2514600" marR="0" lvl="5"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6pPr>
            <a:lvl7pPr marL="2971800" marR="0" lvl="6"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7pPr>
            <a:lvl8pPr marL="3429000" marR="0" lvl="7"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8pPr>
            <a:lvl9pPr marL="3886200" marR="0" lvl="8" indent="-101600" algn="l" rtl="0">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8" name="Shape 8"/>
          <p:cNvSpPr txBox="1">
            <a:spLocks noGrp="1"/>
          </p:cNvSpPr>
          <p:nvPr>
            <p:ph type="dt" idx="10"/>
          </p:nvPr>
        </p:nvSpPr>
        <p:spPr>
          <a:xfrm>
            <a:off x="1981200" y="6248400"/>
            <a:ext cx="1752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0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9" name="Shape 9"/>
          <p:cNvSpPr txBox="1">
            <a:spLocks noGrp="1"/>
          </p:cNvSpPr>
          <p:nvPr>
            <p:ph type="ftr" idx="11"/>
          </p:nvPr>
        </p:nvSpPr>
        <p:spPr>
          <a:xfrm>
            <a:off x="3886200" y="6248400"/>
            <a:ext cx="2666999" cy="4572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0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10" name="Shape 10"/>
          <p:cNvSpPr txBox="1">
            <a:spLocks noGrp="1"/>
          </p:cNvSpPr>
          <p:nvPr>
            <p:ph type="sldNum" idx="12"/>
          </p:nvPr>
        </p:nvSpPr>
        <p:spPr>
          <a:xfrm>
            <a:off x="67056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b="0" i="0" u="none" strike="noStrike" cap="none">
                <a:solidFill>
                  <a:schemeClr val="lt1"/>
                </a:solidFill>
                <a:latin typeface="Arial"/>
                <a:ea typeface="Arial"/>
                <a:cs typeface="Arial"/>
                <a:sym typeface="Arial"/>
              </a:rPr>
              <a:t>‹#›</a:t>
            </a:fld>
            <a:endParaRPr lang="en-US" sz="10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37.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41.jpg"/><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13" Type="http://schemas.openxmlformats.org/officeDocument/2006/relationships/image" Target="../media/image55.jpg"/><Relationship Id="rId18" Type="http://schemas.openxmlformats.org/officeDocument/2006/relationships/hyperlink" Target="http://www.mexconnect.com/mex_/travel/sdwells/oaxdd/Image13.html" TargetMode="External"/><Relationship Id="rId26" Type="http://schemas.openxmlformats.org/officeDocument/2006/relationships/hyperlink" Target="http://www.mexconnect.com/mex_/travel/sdwells/oaxdd/Image8.html" TargetMode="External"/><Relationship Id="rId39" Type="http://schemas.openxmlformats.org/officeDocument/2006/relationships/image" Target="../media/image69.jpg"/><Relationship Id="rId3" Type="http://schemas.openxmlformats.org/officeDocument/2006/relationships/image" Target="../media/image50.jpg"/><Relationship Id="rId21" Type="http://schemas.openxmlformats.org/officeDocument/2006/relationships/image" Target="../media/image59.jpg"/><Relationship Id="rId34" Type="http://schemas.openxmlformats.org/officeDocument/2006/relationships/hyperlink" Target="http://images.google.com/imgres?imgurl=http://www.artrujillo.com/A%20DAY%20WITH%20THE%20DEAD%20ON%20LAKE%20STREETe-mail%202.jpg&amp;imgrefurl=http://www.artrujillo.com/news.htm&amp;h=592&amp;w=400&amp;sz=46&amp;tbnid=9V8u4u6P6fIJ:&amp;tbnh=131&amp;tbnw=89&amp;start=5&amp;prev=/images?q%3DDay%2Bof%2Bthe%2Bdead%26hl%3Den%26lr%3D" TargetMode="External"/><Relationship Id="rId42" Type="http://schemas.openxmlformats.org/officeDocument/2006/relationships/hyperlink" Target="http://images.google.com/imgres?imgurl=http://www.coppercanyonadventures.com/Day_of_the_dead_grave.jpg&amp;imgrefurl=http://www.coppercanyonadventures.com/CCA_Gallery.html&amp;h=600&amp;w=450&amp;sz=25&amp;tbnid=gvx1bJCnB0sJ:&amp;tbnh=132&amp;tbnw=99&amp;start=17&amp;prev=/images?q%3DDay%2Bof%2Bthe%2Bdead%26hl%3Den%26lr%3D" TargetMode="External"/><Relationship Id="rId47" Type="http://schemas.openxmlformats.org/officeDocument/2006/relationships/image" Target="../media/image73.jpg"/><Relationship Id="rId50" Type="http://schemas.openxmlformats.org/officeDocument/2006/relationships/hyperlink" Target="http://www.mexconnect.com/mex_/feature/muertos/fskelfrog.html" TargetMode="External"/><Relationship Id="rId7" Type="http://schemas.openxmlformats.org/officeDocument/2006/relationships/image" Target="../media/image52.jpg"/><Relationship Id="rId12" Type="http://schemas.openxmlformats.org/officeDocument/2006/relationships/hyperlink" Target="http://www.mexconnect.com/mex_/travel/sdwells/oaxdd/Image11.html" TargetMode="External"/><Relationship Id="rId17" Type="http://schemas.openxmlformats.org/officeDocument/2006/relationships/image" Target="../media/image57.jpg"/><Relationship Id="rId25" Type="http://schemas.openxmlformats.org/officeDocument/2006/relationships/image" Target="../media/image61.jpg"/><Relationship Id="rId33" Type="http://schemas.openxmlformats.org/officeDocument/2006/relationships/image" Target="../media/image66.jpg"/><Relationship Id="rId38" Type="http://schemas.openxmlformats.org/officeDocument/2006/relationships/hyperlink" Target="http://images.google.com/imgres?imgurl=http://www.magickalkingdom.com/users/yourmoongodess/dead%20dancer.jpg&amp;imgrefurl=http://www.magickalkingdom.com/users/yourmoongodess/gallery1index.html&amp;h=267&amp;w=200&amp;sz=21&amp;tbnid=xiDFyUZ5l3AJ:&amp;tbnh=106&amp;tbnw=80&amp;start=12&amp;prev=/images?q%3DDay%2Bof%2Bthe%2Bdead%26hl%3Den%26lr%3D" TargetMode="External"/><Relationship Id="rId46" Type="http://schemas.openxmlformats.org/officeDocument/2006/relationships/hyperlink" Target="http://images.google.com/imgres?imgurl=http://www.si.umich.edu/Art_History/UMMA/1949/1949_1.180.jpg&amp;imgrefurl=http://www.livejournal.com/users/gambl0r/&amp;h=620&amp;w=340&amp;sz=59&amp;tbnid=EgERG2l19h8J:&amp;tbnh=133&amp;tbnw=73&amp;start=28&amp;prev=/images?q%3DDay%2Bof%2Bthe%2Bdead%26start%3D20%26hl%3Den%26lr%3D%26sa%3DN" TargetMode="External"/><Relationship Id="rId2" Type="http://schemas.openxmlformats.org/officeDocument/2006/relationships/notesSlide" Target="../notesSlides/notesSlide37.xml"/><Relationship Id="rId16" Type="http://schemas.openxmlformats.org/officeDocument/2006/relationships/hyperlink" Target="http://www.mexconnect.com/mex_/travel/sdwells/oaxdd/Image12.html" TargetMode="External"/><Relationship Id="rId20" Type="http://schemas.openxmlformats.org/officeDocument/2006/relationships/hyperlink" Target="http://www.mexconnect.com/mex_/travel/sdwells/oaxdd/Image18.html" TargetMode="External"/><Relationship Id="rId29" Type="http://schemas.openxmlformats.org/officeDocument/2006/relationships/image" Target="../media/image64.jpg"/><Relationship Id="rId41" Type="http://schemas.openxmlformats.org/officeDocument/2006/relationships/image" Target="../media/image70.jpg"/><Relationship Id="rId1" Type="http://schemas.openxmlformats.org/officeDocument/2006/relationships/slideLayout" Target="../slideLayouts/slideLayout1.xml"/><Relationship Id="rId6" Type="http://schemas.openxmlformats.org/officeDocument/2006/relationships/hyperlink" Target="http://www.mexconnect.com/mex_/travel/sdwells/oaxdd/Image9.html" TargetMode="External"/><Relationship Id="rId11" Type="http://schemas.openxmlformats.org/officeDocument/2006/relationships/image" Target="../media/image54.jpg"/><Relationship Id="rId24" Type="http://schemas.openxmlformats.org/officeDocument/2006/relationships/hyperlink" Target="http://www.mexconnect.com/mex_/travel/sdwells/oaxdd/Image3.html" TargetMode="External"/><Relationship Id="rId32" Type="http://schemas.openxmlformats.org/officeDocument/2006/relationships/hyperlink" Target="http://images.google.com/imgres?imgurl=http://www.driftwood-dreams.co.uk/Anita/day-of-the-dead/day-of-the-dead-ballerina.jpg&amp;imgrefurl=http://www.driftwood-dreams.co.uk/Anita/day-of-the-dead/day_of_the_dead.htm&amp;h=1079&amp;w=781&amp;sz=141&amp;tbnid=KkRXHvilHCgJ:&amp;tbnh=149&amp;tbnw=108&amp;start=6&amp;prev=/images?q%3DDay%2Bof%2Bthe%2Bdead%26hl%3Den%26lr%3D" TargetMode="External"/><Relationship Id="rId37" Type="http://schemas.openxmlformats.org/officeDocument/2006/relationships/image" Target="../media/image68.jpg"/><Relationship Id="rId40" Type="http://schemas.openxmlformats.org/officeDocument/2006/relationships/hyperlink" Target="http://images.google.com/imgres?imgurl=http://www.heathenworld.com/graffiti/grafit19.jpg&amp;imgrefurl=http://www.heathenworld.com/graffiti/grafit19.html&amp;h=409&amp;w=513&amp;sz=45&amp;tbnid=Em1tr2Tqo1AJ:&amp;tbnh=102&amp;tbnw=127&amp;start=15&amp;prev=/images?q%3DDay%2Bof%2Bthe%2Bdead%26hl%3Den%26lr%3D" TargetMode="External"/><Relationship Id="rId45" Type="http://schemas.openxmlformats.org/officeDocument/2006/relationships/image" Target="../media/image72.jpg"/><Relationship Id="rId5" Type="http://schemas.openxmlformats.org/officeDocument/2006/relationships/image" Target="../media/image51.jpg"/><Relationship Id="rId15" Type="http://schemas.openxmlformats.org/officeDocument/2006/relationships/image" Target="../media/image56.jpg"/><Relationship Id="rId23" Type="http://schemas.openxmlformats.org/officeDocument/2006/relationships/image" Target="../media/image60.jpg"/><Relationship Id="rId28" Type="http://schemas.openxmlformats.org/officeDocument/2006/relationships/image" Target="../media/image63.jpg"/><Relationship Id="rId36" Type="http://schemas.openxmlformats.org/officeDocument/2006/relationships/hyperlink" Target="http://images.google.com/imgres?imgurl=http://www.civilization.ca/tresors/treasure/images/143_1c.gif&amp;imgrefurl=http://www.civilization.ca/tresors/treasure/143eng.html&amp;h=454&amp;w=250&amp;sz=38&amp;tbnid=uWnHp5kNxUAJ:&amp;tbnh=123&amp;tbnw=68&amp;start=10&amp;prev=/images?q%3DDay%2Bof%2Bthe%2Bdead%26hl%3Den%26lr%3D" TargetMode="External"/><Relationship Id="rId49" Type="http://schemas.openxmlformats.org/officeDocument/2006/relationships/image" Target="../media/image74.jpg"/><Relationship Id="rId10" Type="http://schemas.openxmlformats.org/officeDocument/2006/relationships/hyperlink" Target="http://www.mexconnect.com/mex_/travel/sdwells/oaxdd/Image6.html" TargetMode="External"/><Relationship Id="rId19" Type="http://schemas.openxmlformats.org/officeDocument/2006/relationships/image" Target="../media/image58.jpg"/><Relationship Id="rId31" Type="http://schemas.openxmlformats.org/officeDocument/2006/relationships/image" Target="../media/image65.jpg"/><Relationship Id="rId44" Type="http://schemas.openxmlformats.org/officeDocument/2006/relationships/hyperlink" Target="http://images.google.com/imgres?imgurl=http://www.mexico-child-link.org/day-of-the-dead-mexico/day-of-dead-altar.JPG&amp;imgrefurl=http://www.mexico-child-link.org/day-of-the-dead-mexico/day-of-the-dead-mexico.htm&amp;h=486&amp;w=324&amp;sz=64&amp;tbnid=HsSudwsG8m8J:&amp;tbnh=126&amp;tbnw=84&amp;start=20&amp;prev=/images?q%3DDay%2Bof%2Bthe%2Bdead%26hl%3Den%26lr%3D" TargetMode="External"/><Relationship Id="rId52" Type="http://schemas.openxmlformats.org/officeDocument/2006/relationships/image" Target="../media/image76.jpg"/><Relationship Id="rId4" Type="http://schemas.openxmlformats.org/officeDocument/2006/relationships/hyperlink" Target="http://www.mexconnect.com/mex_/travel/sdwells/oaxdd/Image1.html" TargetMode="External"/><Relationship Id="rId9" Type="http://schemas.openxmlformats.org/officeDocument/2006/relationships/image" Target="../media/image53.jpg"/><Relationship Id="rId14" Type="http://schemas.openxmlformats.org/officeDocument/2006/relationships/hyperlink" Target="http://www.mexconnect.com/mex_/travel/sdwells/oaxdd/Image14.html" TargetMode="External"/><Relationship Id="rId22" Type="http://schemas.openxmlformats.org/officeDocument/2006/relationships/hyperlink" Target="http://www.mexconnect.com/mex_/travel/sdwells/oaxdd/Image15.html" TargetMode="External"/><Relationship Id="rId27" Type="http://schemas.openxmlformats.org/officeDocument/2006/relationships/image" Target="../media/image62.jpg"/><Relationship Id="rId30" Type="http://schemas.openxmlformats.org/officeDocument/2006/relationships/hyperlink" Target="http://images.google.com/imgres?imgurl=http://www.itsonlyamovie.co.uk/cover%20scans/day%20of%20the%20dead.jpg&amp;imgrefurl=http://www.itsonlyamovie.co.uk/coverscans.htm&amp;h=717&amp;w=1071&amp;sz=312&amp;tbnid=M5JX8L8Bw5QJ:&amp;tbnh=100&amp;tbnw=149&amp;start=3&amp;prev=/images?q%3DDay%2Bof%2Bthe%2Bdead%26hl%3Den%26lr%3D" TargetMode="External"/><Relationship Id="rId35" Type="http://schemas.openxmlformats.org/officeDocument/2006/relationships/image" Target="../media/image67.jpg"/><Relationship Id="rId43" Type="http://schemas.openxmlformats.org/officeDocument/2006/relationships/image" Target="../media/image71.jpg"/><Relationship Id="rId48" Type="http://schemas.openxmlformats.org/officeDocument/2006/relationships/hyperlink" Target="http://images.google.com/imgres?imgurl=http://www.helenekahn.com/tours/images/day_of_the_dead.jpg&amp;imgrefurl=http://www.helenekahn.com/tours/markets.html&amp;h=216&amp;w=325&amp;sz=21&amp;tbnid=dujsUbz1nxUJ:&amp;tbnh=75&amp;tbnw=112&amp;start=26&amp;prev=/images?q%3DDay%2Bof%2Bthe%2Bdead%26start%3D20%26hl%3Den%26lr%3D%26sa%3DN" TargetMode="External"/><Relationship Id="rId8" Type="http://schemas.openxmlformats.org/officeDocument/2006/relationships/hyperlink" Target="http://www.mexconnect.com/mex_/travel/sdwells/oaxdd/Image17.html" TargetMode="External"/><Relationship Id="rId51" Type="http://schemas.openxmlformats.org/officeDocument/2006/relationships/image" Target="../media/image75.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ctrTitle"/>
          </p:nvPr>
        </p:nvSpPr>
        <p:spPr>
          <a:xfrm>
            <a:off x="685800" y="609600"/>
            <a:ext cx="7391399" cy="17526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5400" b="0" i="0" u="none" strike="noStrike" cap="none">
                <a:solidFill>
                  <a:schemeClr val="lt2"/>
                </a:solidFill>
                <a:latin typeface="Arial Black"/>
                <a:ea typeface="Arial Black"/>
                <a:cs typeface="Arial Black"/>
                <a:sym typeface="Arial Black"/>
              </a:rPr>
              <a:t>Día de los Muertos</a:t>
            </a:r>
          </a:p>
        </p:txBody>
      </p:sp>
      <p:sp>
        <p:nvSpPr>
          <p:cNvPr id="91" name="Shape 91"/>
          <p:cNvSpPr txBox="1">
            <a:spLocks noGrp="1"/>
          </p:cNvSpPr>
          <p:nvPr>
            <p:ph type="subTitle" idx="1"/>
          </p:nvPr>
        </p:nvSpPr>
        <p:spPr>
          <a:xfrm>
            <a:off x="1219200" y="1981200"/>
            <a:ext cx="6400799" cy="16763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lt1"/>
              </a:buClr>
              <a:buSzPct val="25000"/>
              <a:buFont typeface="Arial"/>
              <a:buNone/>
            </a:pPr>
            <a:r>
              <a:rPr lang="en-US" sz="4000" b="0" i="0" u="none" strike="noStrike" cap="none">
                <a:solidFill>
                  <a:schemeClr val="lt1"/>
                </a:solidFill>
                <a:latin typeface="Arial"/>
                <a:ea typeface="Arial"/>
                <a:cs typeface="Arial"/>
                <a:sym typeface="Arial"/>
              </a:rPr>
              <a:t>A Celebration of Life</a:t>
            </a:r>
          </a:p>
        </p:txBody>
      </p:sp>
      <p:pic>
        <p:nvPicPr>
          <p:cNvPr id="92" name="Shape 92"/>
          <p:cNvPicPr preferRelativeResize="0"/>
          <p:nvPr/>
        </p:nvPicPr>
        <p:blipFill rotWithShape="1">
          <a:blip r:embed="rId3">
            <a:alphaModFix/>
          </a:blip>
          <a:srcRect/>
          <a:stretch/>
        </p:blipFill>
        <p:spPr>
          <a:xfrm>
            <a:off x="4114800" y="4114800"/>
            <a:ext cx="304799" cy="304799"/>
          </a:xfrm>
          <a:prstGeom prst="rect">
            <a:avLst/>
          </a:prstGeom>
          <a:noFill/>
          <a:ln>
            <a:noFill/>
          </a:ln>
        </p:spPr>
      </p:pic>
      <p:pic>
        <p:nvPicPr>
          <p:cNvPr id="93" name="Shape 93" descr="Photo 6"/>
          <p:cNvPicPr preferRelativeResize="0"/>
          <p:nvPr/>
        </p:nvPicPr>
        <p:blipFill rotWithShape="1">
          <a:blip r:embed="rId4">
            <a:alphaModFix/>
          </a:blip>
          <a:srcRect/>
          <a:stretch/>
        </p:blipFill>
        <p:spPr>
          <a:xfrm>
            <a:off x="1752600" y="2971800"/>
            <a:ext cx="5457825" cy="3581399"/>
          </a:xfrm>
          <a:prstGeom prst="rect">
            <a:avLst/>
          </a:prstGeom>
          <a:noFill/>
          <a:ln>
            <a:noFill/>
          </a:ln>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5029200" y="1066800"/>
            <a:ext cx="3886200" cy="5486399"/>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lt1"/>
              </a:buClr>
              <a:buSzPct val="25000"/>
              <a:buFont typeface="Arial"/>
              <a:buNone/>
            </a:pPr>
            <a:r>
              <a:rPr lang="en-US" sz="2800" b="0" i="0" u="none" strike="noStrike" cap="none">
                <a:solidFill>
                  <a:schemeClr val="lt1"/>
                </a:solidFill>
                <a:latin typeface="Arial"/>
                <a:ea typeface="Arial"/>
                <a:cs typeface="Arial"/>
                <a:sym typeface="Arial"/>
              </a:rPr>
              <a:t>The families tell stories about the deceased at the gravesite. A picnic meal is shared there.  The foods are delicious with meat dishes in spicy sauces, chocolate drinks, cookies, sugary treats in a variety of animal or skull shapes, and a special egg-batter bread ("pan de muerto," or bread of the dead). </a:t>
            </a:r>
          </a:p>
        </p:txBody>
      </p:sp>
      <p:pic>
        <p:nvPicPr>
          <p:cNvPr id="152" name="Shape 152" descr="sugar skullse"/>
          <p:cNvPicPr preferRelativeResize="0"/>
          <p:nvPr/>
        </p:nvPicPr>
        <p:blipFill rotWithShape="1">
          <a:blip r:embed="rId3">
            <a:alphaModFix/>
          </a:blip>
          <a:srcRect/>
          <a:stretch/>
        </p:blipFill>
        <p:spPr>
          <a:xfrm>
            <a:off x="1143000" y="3810000"/>
            <a:ext cx="3809999" cy="2847975"/>
          </a:xfrm>
          <a:prstGeom prst="rect">
            <a:avLst/>
          </a:prstGeom>
          <a:noFill/>
          <a:ln>
            <a:noFill/>
          </a:ln>
        </p:spPr>
      </p:pic>
      <p:pic>
        <p:nvPicPr>
          <p:cNvPr id="153" name="Shape 153" descr="bread2"/>
          <p:cNvPicPr preferRelativeResize="0"/>
          <p:nvPr/>
        </p:nvPicPr>
        <p:blipFill rotWithShape="1">
          <a:blip r:embed="rId4">
            <a:alphaModFix/>
          </a:blip>
          <a:srcRect/>
          <a:stretch/>
        </p:blipFill>
        <p:spPr>
          <a:xfrm>
            <a:off x="1524000" y="228600"/>
            <a:ext cx="3505200" cy="2628899"/>
          </a:xfrm>
          <a:prstGeom prst="rect">
            <a:avLst/>
          </a:prstGeom>
          <a:noFill/>
          <a:ln>
            <a:noFill/>
          </a:ln>
        </p:spPr>
      </p:pic>
      <p:pic>
        <p:nvPicPr>
          <p:cNvPr id="154" name="Shape 154" descr="Sugar Skulls"/>
          <p:cNvPicPr preferRelativeResize="0"/>
          <p:nvPr/>
        </p:nvPicPr>
        <p:blipFill rotWithShape="1">
          <a:blip r:embed="rId5">
            <a:alphaModFix/>
          </a:blip>
          <a:srcRect/>
          <a:stretch/>
        </p:blipFill>
        <p:spPr>
          <a:xfrm>
            <a:off x="152400" y="2209800"/>
            <a:ext cx="2363788" cy="2057400"/>
          </a:xfrm>
          <a:prstGeom prst="rect">
            <a:avLst/>
          </a:prstGeom>
          <a:noFill/>
          <a:ln>
            <a:noFill/>
          </a:ln>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228600" y="762000"/>
            <a:ext cx="4267199" cy="55626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lt1"/>
              </a:buClr>
              <a:buSzPct val="25000"/>
              <a:buFont typeface="Arial"/>
              <a:buNone/>
            </a:pPr>
            <a:r>
              <a:rPr lang="en-US" sz="3200" b="0" i="0" u="none" strike="noStrike" cap="none">
                <a:solidFill>
                  <a:schemeClr val="lt1"/>
                </a:solidFill>
                <a:latin typeface="Arial"/>
                <a:ea typeface="Arial"/>
                <a:cs typeface="Arial"/>
                <a:sym typeface="Arial"/>
              </a:rPr>
              <a:t>Graves are trimmed with brightly colored wreaths and crosses made with flowers which can be fresh or artificial. The traditional flower for Día de los Muertos is the marigold because its sunny color is a reminder of happy times.</a:t>
            </a:r>
          </a:p>
        </p:txBody>
      </p:sp>
      <p:pic>
        <p:nvPicPr>
          <p:cNvPr id="160" name="Shape 160" descr="Photo 8"/>
          <p:cNvPicPr preferRelativeResize="0"/>
          <p:nvPr/>
        </p:nvPicPr>
        <p:blipFill rotWithShape="1">
          <a:blip r:embed="rId3">
            <a:alphaModFix/>
          </a:blip>
          <a:srcRect/>
          <a:stretch/>
        </p:blipFill>
        <p:spPr>
          <a:xfrm>
            <a:off x="4419600" y="1600200"/>
            <a:ext cx="4724400" cy="3101975"/>
          </a:xfrm>
          <a:prstGeom prst="rect">
            <a:avLst/>
          </a:prstGeom>
          <a:noFill/>
          <a:ln>
            <a:noFill/>
          </a:ln>
        </p:spPr>
      </p:pic>
      <p:sp>
        <p:nvSpPr>
          <p:cNvPr id="161" name="Shape 161"/>
          <p:cNvSpPr txBox="1"/>
          <p:nvPr/>
        </p:nvSpPr>
        <p:spPr>
          <a:xfrm>
            <a:off x="4343400" y="4953000"/>
            <a:ext cx="4800600" cy="118744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a:solidFill>
                  <a:schemeClr val="lt1"/>
                </a:solidFill>
                <a:latin typeface="Arial"/>
                <a:ea typeface="Arial"/>
                <a:cs typeface="Arial"/>
                <a:sym typeface="Arial"/>
              </a:rPr>
              <a:t>Cempasuchil (yellow marigolds) were the ancient Aztec flower of death.</a:t>
            </a: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533400" y="5486400"/>
            <a:ext cx="8077199" cy="10667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lt1"/>
              </a:buClr>
              <a:buSzPct val="25000"/>
              <a:buFont typeface="Arial"/>
              <a:buNone/>
            </a:pPr>
            <a:r>
              <a:rPr lang="en-US" sz="3200" b="0" i="0" u="none" strike="noStrike" cap="none">
                <a:solidFill>
                  <a:schemeClr val="lt1"/>
                </a:solidFill>
                <a:latin typeface="Arial"/>
                <a:ea typeface="Arial"/>
                <a:cs typeface="Arial"/>
                <a:sym typeface="Arial"/>
              </a:rPr>
              <a:t>People believe that the souls of their dead do return and are all around them. </a:t>
            </a:r>
          </a:p>
        </p:txBody>
      </p:sp>
      <p:pic>
        <p:nvPicPr>
          <p:cNvPr id="167" name="Shape 167" descr="Photo 5"/>
          <p:cNvPicPr preferRelativeResize="0"/>
          <p:nvPr/>
        </p:nvPicPr>
        <p:blipFill rotWithShape="1">
          <a:blip r:embed="rId3">
            <a:alphaModFix/>
          </a:blip>
          <a:srcRect/>
          <a:stretch/>
        </p:blipFill>
        <p:spPr>
          <a:xfrm>
            <a:off x="2743200" y="304800"/>
            <a:ext cx="3276600" cy="4876799"/>
          </a:xfrm>
          <a:prstGeom prst="rect">
            <a:avLst/>
          </a:prstGeom>
          <a:noFill/>
          <a:ln>
            <a:noFill/>
          </a:ln>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Shape 172" descr="Tomb1.jpg"/>
          <p:cNvPicPr preferRelativeResize="0"/>
          <p:nvPr/>
        </p:nvPicPr>
        <p:blipFill rotWithShape="1">
          <a:blip r:embed="rId3">
            <a:alphaModFix/>
          </a:blip>
          <a:srcRect/>
          <a:stretch/>
        </p:blipFill>
        <p:spPr>
          <a:xfrm>
            <a:off x="4343400" y="3048000"/>
            <a:ext cx="4625975" cy="3606800"/>
          </a:xfrm>
          <a:prstGeom prst="rect">
            <a:avLst/>
          </a:prstGeom>
          <a:noFill/>
          <a:ln>
            <a:noFill/>
          </a:ln>
        </p:spPr>
      </p:pic>
      <p:sp>
        <p:nvSpPr>
          <p:cNvPr id="173" name="Shape 173"/>
          <p:cNvSpPr txBox="1">
            <a:spLocks noGrp="1"/>
          </p:cNvSpPr>
          <p:nvPr>
            <p:ph type="title"/>
          </p:nvPr>
        </p:nvSpPr>
        <p:spPr>
          <a:xfrm>
            <a:off x="533400" y="106363"/>
            <a:ext cx="8077199" cy="131127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0" i="0" u="none" strike="noStrike" cap="none">
                <a:solidFill>
                  <a:schemeClr val="lt2"/>
                </a:solidFill>
                <a:latin typeface="Arial Black"/>
                <a:ea typeface="Arial Black"/>
                <a:cs typeface="Arial Black"/>
                <a:sym typeface="Arial Black"/>
              </a:rPr>
              <a:t>Cemetery Decorations</a:t>
            </a:r>
          </a:p>
        </p:txBody>
      </p:sp>
      <p:pic>
        <p:nvPicPr>
          <p:cNvPr id="174" name="Shape 174" descr="Cemetery5.jpg"/>
          <p:cNvPicPr preferRelativeResize="0">
            <a:picLocks noGrp="1"/>
          </p:cNvPicPr>
          <p:nvPr>
            <p:ph type="body" idx="1"/>
          </p:nvPr>
        </p:nvPicPr>
        <p:blipFill rotWithShape="1">
          <a:blip r:embed="rId4">
            <a:alphaModFix/>
          </a:blip>
          <a:srcRect/>
          <a:stretch/>
        </p:blipFill>
        <p:spPr>
          <a:xfrm>
            <a:off x="304800" y="1219200"/>
            <a:ext cx="5184775" cy="3276600"/>
          </a:xfrm>
          <a:prstGeom prst="rect">
            <a:avLst/>
          </a:prstGeom>
          <a:noFill/>
          <a:ln>
            <a:noFill/>
          </a:ln>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Shape 179" descr="1850971489_97f801b337_o.jpg"/>
          <p:cNvPicPr preferRelativeResize="0">
            <a:picLocks noGrp="1"/>
          </p:cNvPicPr>
          <p:nvPr>
            <p:ph type="body" idx="1"/>
          </p:nvPr>
        </p:nvPicPr>
        <p:blipFill rotWithShape="1">
          <a:blip r:embed="rId3">
            <a:alphaModFix/>
          </a:blip>
          <a:srcRect/>
          <a:stretch/>
        </p:blipFill>
        <p:spPr>
          <a:xfrm>
            <a:off x="304800" y="609600"/>
            <a:ext cx="8575675" cy="5713413"/>
          </a:xfrm>
          <a:prstGeom prst="rect">
            <a:avLst/>
          </a:prstGeom>
          <a:noFill/>
          <a:ln>
            <a:noFill/>
          </a:ln>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457200" y="304800"/>
            <a:ext cx="8077199" cy="21335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lt1"/>
              </a:buClr>
              <a:buSzPct val="25000"/>
              <a:buFont typeface="Arial"/>
              <a:buNone/>
            </a:pPr>
            <a:r>
              <a:rPr lang="en-US" sz="3200" b="0" i="0" u="none" strike="noStrike" cap="none">
                <a:solidFill>
                  <a:schemeClr val="lt1"/>
                </a:solidFill>
                <a:latin typeface="Arial"/>
                <a:ea typeface="Arial"/>
                <a:cs typeface="Arial"/>
                <a:sym typeface="Arial"/>
              </a:rPr>
              <a:t>In every region of the country, it is a time for families to come together.</a:t>
            </a:r>
          </a:p>
          <a:p>
            <a:pPr marL="342900" marR="0" lvl="0" indent="-342900" algn="l" rtl="0">
              <a:spcBef>
                <a:spcPts val="640"/>
              </a:spcBef>
              <a:spcAft>
                <a:spcPts val="0"/>
              </a:spcAft>
              <a:buClr>
                <a:schemeClr val="lt1"/>
              </a:buClr>
              <a:buSzPct val="100000"/>
              <a:buFont typeface="Arial"/>
              <a:buNone/>
            </a:pPr>
            <a:endParaRPr sz="3200" b="0" i="0" u="none" strike="noStrike" cap="none">
              <a:solidFill>
                <a:schemeClr val="lt1"/>
              </a:solidFill>
              <a:latin typeface="Arial"/>
              <a:ea typeface="Arial"/>
              <a:cs typeface="Arial"/>
              <a:sym typeface="Arial"/>
            </a:endParaRPr>
          </a:p>
        </p:txBody>
      </p:sp>
      <p:pic>
        <p:nvPicPr>
          <p:cNvPr id="185" name="Shape 185" descr="Family at grave"/>
          <p:cNvPicPr preferRelativeResize="0"/>
          <p:nvPr/>
        </p:nvPicPr>
        <p:blipFill rotWithShape="1">
          <a:blip r:embed="rId3">
            <a:alphaModFix/>
          </a:blip>
          <a:srcRect/>
          <a:stretch/>
        </p:blipFill>
        <p:spPr>
          <a:xfrm>
            <a:off x="1676400" y="1752600"/>
            <a:ext cx="6172199" cy="4618037"/>
          </a:xfrm>
          <a:prstGeom prst="rect">
            <a:avLst/>
          </a:prstGeom>
          <a:noFill/>
          <a:ln>
            <a:noFill/>
          </a:ln>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533400" y="106363"/>
            <a:ext cx="8077199" cy="131127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0" i="0" u="none" strike="noStrike" cap="none">
                <a:solidFill>
                  <a:schemeClr val="lt2"/>
                </a:solidFill>
                <a:latin typeface="Arial Black"/>
                <a:ea typeface="Arial Black"/>
                <a:cs typeface="Arial Black"/>
                <a:sym typeface="Arial Black"/>
              </a:rPr>
              <a:t>How is the Day of the Dead celebrated?</a:t>
            </a:r>
          </a:p>
        </p:txBody>
      </p:sp>
      <p:sp>
        <p:nvSpPr>
          <p:cNvPr id="191" name="Shape 191"/>
          <p:cNvSpPr txBox="1">
            <a:spLocks noGrp="1"/>
          </p:cNvSpPr>
          <p:nvPr>
            <p:ph type="body" idx="1"/>
          </p:nvPr>
        </p:nvSpPr>
        <p:spPr>
          <a:xfrm>
            <a:off x="533400" y="1447800"/>
            <a:ext cx="8077199" cy="4724400"/>
          </a:xfrm>
          <a:prstGeom prst="rect">
            <a:avLst/>
          </a:prstGeom>
          <a:noFill/>
          <a:ln>
            <a:noFill/>
          </a:ln>
        </p:spPr>
        <p:txBody>
          <a:bodyPr lIns="91425" tIns="45700" rIns="91425" bIns="45700" anchor="t" anchorCtr="0">
            <a:noAutofit/>
          </a:bodyPr>
          <a:lstStyle/>
          <a:p>
            <a:pPr marL="609600" marR="0" lvl="0" indent="-609600" algn="l" rtl="0">
              <a:lnSpc>
                <a:spcPct val="90000"/>
              </a:lnSpc>
              <a:spcBef>
                <a:spcPts val="0"/>
              </a:spcBef>
              <a:spcAft>
                <a:spcPts val="0"/>
              </a:spcAft>
              <a:buClr>
                <a:schemeClr val="lt1"/>
              </a:buClr>
              <a:buSzPct val="25000"/>
              <a:buFont typeface="Arial"/>
              <a:buNone/>
            </a:pPr>
            <a:r>
              <a:rPr lang="en-US" sz="3200" b="0" i="0" u="none" strike="noStrike" cap="none">
                <a:solidFill>
                  <a:schemeClr val="lt1"/>
                </a:solidFill>
                <a:latin typeface="Arial"/>
                <a:ea typeface="Arial"/>
                <a:cs typeface="Arial"/>
                <a:sym typeface="Arial"/>
              </a:rPr>
              <a:t>In every home, families set up an altar (ofrenda) that is dedicated to their departed loved ones.  The offerings that are placed on the altar symbolize the four elements:</a:t>
            </a:r>
          </a:p>
          <a:p>
            <a:pPr marL="609600" marR="0" lvl="0" indent="-609600" algn="l" rtl="0">
              <a:lnSpc>
                <a:spcPct val="90000"/>
              </a:lnSpc>
              <a:spcBef>
                <a:spcPts val="640"/>
              </a:spcBef>
              <a:spcAft>
                <a:spcPts val="0"/>
              </a:spcAft>
              <a:buClr>
                <a:schemeClr val="lt1"/>
              </a:buClr>
              <a:buSzPct val="100000"/>
              <a:buFont typeface="Arial"/>
              <a:buAutoNum type="arabicPeriod"/>
            </a:pPr>
            <a:r>
              <a:rPr lang="en-US" sz="3200" b="0" i="0" u="none" strike="noStrike" cap="none">
                <a:solidFill>
                  <a:schemeClr val="lt1"/>
                </a:solidFill>
                <a:latin typeface="Arial"/>
                <a:ea typeface="Arial"/>
                <a:cs typeface="Arial"/>
                <a:sym typeface="Arial"/>
              </a:rPr>
              <a:t>Earth</a:t>
            </a:r>
          </a:p>
          <a:p>
            <a:pPr marL="609600" marR="0" lvl="0" indent="-609600" algn="l" rtl="0">
              <a:lnSpc>
                <a:spcPct val="90000"/>
              </a:lnSpc>
              <a:spcBef>
                <a:spcPts val="640"/>
              </a:spcBef>
              <a:spcAft>
                <a:spcPts val="0"/>
              </a:spcAft>
              <a:buClr>
                <a:schemeClr val="lt1"/>
              </a:buClr>
              <a:buSzPct val="100000"/>
              <a:buFont typeface="Arial"/>
              <a:buAutoNum type="arabicPeriod"/>
            </a:pPr>
            <a:r>
              <a:rPr lang="en-US" sz="3200" b="0" i="0" u="none" strike="noStrike" cap="none">
                <a:solidFill>
                  <a:schemeClr val="lt1"/>
                </a:solidFill>
                <a:latin typeface="Arial"/>
                <a:ea typeface="Arial"/>
                <a:cs typeface="Arial"/>
                <a:sym typeface="Arial"/>
              </a:rPr>
              <a:t>Wind</a:t>
            </a:r>
          </a:p>
          <a:p>
            <a:pPr marL="609600" marR="0" lvl="0" indent="-609600" algn="l" rtl="0">
              <a:lnSpc>
                <a:spcPct val="90000"/>
              </a:lnSpc>
              <a:spcBef>
                <a:spcPts val="640"/>
              </a:spcBef>
              <a:spcAft>
                <a:spcPts val="0"/>
              </a:spcAft>
              <a:buClr>
                <a:schemeClr val="lt1"/>
              </a:buClr>
              <a:buSzPct val="100000"/>
              <a:buFont typeface="Arial"/>
              <a:buAutoNum type="arabicPeriod"/>
            </a:pPr>
            <a:r>
              <a:rPr lang="en-US" sz="3200" b="0" i="0" u="none" strike="noStrike" cap="none">
                <a:solidFill>
                  <a:schemeClr val="lt1"/>
                </a:solidFill>
                <a:latin typeface="Arial"/>
                <a:ea typeface="Arial"/>
                <a:cs typeface="Arial"/>
                <a:sym typeface="Arial"/>
              </a:rPr>
              <a:t>Water</a:t>
            </a:r>
          </a:p>
          <a:p>
            <a:pPr marL="609600" marR="0" lvl="0" indent="-609600" algn="l" rtl="0">
              <a:lnSpc>
                <a:spcPct val="90000"/>
              </a:lnSpc>
              <a:spcBef>
                <a:spcPts val="640"/>
              </a:spcBef>
              <a:spcAft>
                <a:spcPts val="0"/>
              </a:spcAft>
              <a:buClr>
                <a:schemeClr val="lt1"/>
              </a:buClr>
              <a:buSzPct val="100000"/>
              <a:buFont typeface="Arial"/>
              <a:buAutoNum type="arabicPeriod"/>
            </a:pPr>
            <a:r>
              <a:rPr lang="en-US" sz="3200" b="0" i="0" u="none" strike="noStrike" cap="none">
                <a:solidFill>
                  <a:schemeClr val="lt1"/>
                </a:solidFill>
                <a:latin typeface="Arial"/>
                <a:ea typeface="Arial"/>
                <a:cs typeface="Arial"/>
                <a:sym typeface="Arial"/>
              </a:rPr>
              <a:t>Fire.</a:t>
            </a:r>
          </a:p>
        </p:txBody>
      </p:sp>
      <p:pic>
        <p:nvPicPr>
          <p:cNvPr id="192" name="Shape 192" descr="MPj04074190000[1]"/>
          <p:cNvPicPr preferRelativeResize="0"/>
          <p:nvPr/>
        </p:nvPicPr>
        <p:blipFill rotWithShape="1">
          <a:blip r:embed="rId3">
            <a:alphaModFix/>
          </a:blip>
          <a:srcRect/>
          <a:stretch/>
        </p:blipFill>
        <p:spPr>
          <a:xfrm>
            <a:off x="2438400" y="3733800"/>
            <a:ext cx="2011362" cy="2514599"/>
          </a:xfrm>
          <a:prstGeom prst="rect">
            <a:avLst/>
          </a:prstGeom>
          <a:noFill/>
          <a:ln>
            <a:noFill/>
          </a:ln>
        </p:spPr>
      </p:pic>
      <p:pic>
        <p:nvPicPr>
          <p:cNvPr id="193" name="Shape 193" descr="MPj04014270000[1]"/>
          <p:cNvPicPr preferRelativeResize="0"/>
          <p:nvPr/>
        </p:nvPicPr>
        <p:blipFill rotWithShape="1">
          <a:blip r:embed="rId4">
            <a:alphaModFix/>
          </a:blip>
          <a:srcRect/>
          <a:stretch/>
        </p:blipFill>
        <p:spPr>
          <a:xfrm>
            <a:off x="4038600" y="4897437"/>
            <a:ext cx="2941637" cy="1960561"/>
          </a:xfrm>
          <a:prstGeom prst="rect">
            <a:avLst/>
          </a:prstGeom>
          <a:noFill/>
          <a:ln>
            <a:noFill/>
          </a:ln>
        </p:spPr>
      </p:pic>
      <p:pic>
        <p:nvPicPr>
          <p:cNvPr id="194" name="Shape 194" descr="MPj04027020000[1]"/>
          <p:cNvPicPr preferRelativeResize="0"/>
          <p:nvPr/>
        </p:nvPicPr>
        <p:blipFill rotWithShape="1">
          <a:blip r:embed="rId5">
            <a:alphaModFix/>
          </a:blip>
          <a:srcRect/>
          <a:stretch/>
        </p:blipFill>
        <p:spPr>
          <a:xfrm>
            <a:off x="7162800" y="3962400"/>
            <a:ext cx="1676399" cy="2514599"/>
          </a:xfrm>
          <a:prstGeom prst="rect">
            <a:avLst/>
          </a:prstGeom>
          <a:noFill/>
          <a:ln>
            <a:noFill/>
          </a:ln>
        </p:spPr>
      </p:pic>
      <p:pic>
        <p:nvPicPr>
          <p:cNvPr id="195" name="Shape 195" descr="MPj04094220000[1]"/>
          <p:cNvPicPr preferRelativeResize="0"/>
          <p:nvPr/>
        </p:nvPicPr>
        <p:blipFill rotWithShape="1">
          <a:blip r:embed="rId6">
            <a:alphaModFix/>
          </a:blip>
          <a:srcRect/>
          <a:stretch/>
        </p:blipFill>
        <p:spPr>
          <a:xfrm>
            <a:off x="5410200" y="3657600"/>
            <a:ext cx="2209799" cy="1474788"/>
          </a:xfrm>
          <a:prstGeom prst="rect">
            <a:avLst/>
          </a:prstGeom>
          <a:noFill/>
          <a:ln>
            <a:noFill/>
          </a:ln>
        </p:spPr>
      </p:pic>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533400" y="106363"/>
            <a:ext cx="8077199" cy="131127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0" i="0" u="none" strike="noStrike" cap="none">
                <a:solidFill>
                  <a:schemeClr val="lt2"/>
                </a:solidFill>
                <a:latin typeface="Arial Black"/>
                <a:ea typeface="Arial Black"/>
                <a:cs typeface="Arial Black"/>
                <a:sym typeface="Arial Black"/>
              </a:rPr>
              <a:t>Earth</a:t>
            </a:r>
          </a:p>
        </p:txBody>
      </p:sp>
      <p:sp>
        <p:nvSpPr>
          <p:cNvPr id="201" name="Shape 201"/>
          <p:cNvSpPr txBox="1">
            <a:spLocks noGrp="1"/>
          </p:cNvSpPr>
          <p:nvPr>
            <p:ph type="body" idx="1"/>
          </p:nvPr>
        </p:nvSpPr>
        <p:spPr>
          <a:xfrm>
            <a:off x="533400" y="1447800"/>
            <a:ext cx="8077199" cy="47244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lt1"/>
              </a:buClr>
              <a:buSzPct val="25000"/>
              <a:buFont typeface="Arial"/>
              <a:buNone/>
            </a:pPr>
            <a:r>
              <a:rPr lang="en-US" sz="3200" b="0" i="0" u="none" strike="noStrike" cap="none">
                <a:solidFill>
                  <a:schemeClr val="lt1"/>
                </a:solidFill>
                <a:latin typeface="Arial"/>
                <a:ea typeface="Arial"/>
                <a:cs typeface="Arial"/>
                <a:sym typeface="Arial"/>
              </a:rPr>
              <a:t>Mexicans symbolize the earth with crops because they believe that the souls of the dead are fed by the scent of food.</a:t>
            </a:r>
          </a:p>
        </p:txBody>
      </p:sp>
      <p:pic>
        <p:nvPicPr>
          <p:cNvPr id="202" name="Shape 202" descr="MPj04023000000[1]"/>
          <p:cNvPicPr preferRelativeResize="0"/>
          <p:nvPr/>
        </p:nvPicPr>
        <p:blipFill rotWithShape="1">
          <a:blip r:embed="rId3">
            <a:alphaModFix/>
          </a:blip>
          <a:srcRect/>
          <a:stretch/>
        </p:blipFill>
        <p:spPr>
          <a:xfrm>
            <a:off x="2514600" y="3352800"/>
            <a:ext cx="3902075" cy="3121024"/>
          </a:xfrm>
          <a:prstGeom prst="rect">
            <a:avLst/>
          </a:prstGeom>
          <a:noFill/>
          <a:ln>
            <a:noFill/>
          </a:ln>
        </p:spPr>
      </p:pic>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533400" y="106363"/>
            <a:ext cx="8077199" cy="131127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0" i="0" u="none" strike="noStrike" cap="none">
                <a:solidFill>
                  <a:schemeClr val="lt2"/>
                </a:solidFill>
                <a:latin typeface="Arial Black"/>
                <a:ea typeface="Arial Black"/>
                <a:cs typeface="Arial Black"/>
                <a:sym typeface="Arial Black"/>
              </a:rPr>
              <a:t>Wind</a:t>
            </a:r>
          </a:p>
        </p:txBody>
      </p:sp>
      <p:sp>
        <p:nvSpPr>
          <p:cNvPr id="208" name="Shape 208"/>
          <p:cNvSpPr txBox="1">
            <a:spLocks noGrp="1"/>
          </p:cNvSpPr>
          <p:nvPr>
            <p:ph type="body" idx="1"/>
          </p:nvPr>
        </p:nvSpPr>
        <p:spPr>
          <a:xfrm>
            <a:off x="533400" y="1447800"/>
            <a:ext cx="8077199" cy="47244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lt1"/>
              </a:buClr>
              <a:buSzPct val="25000"/>
              <a:buFont typeface="Arial"/>
              <a:buNone/>
            </a:pPr>
            <a:r>
              <a:rPr lang="en-US" sz="3200" b="0" i="0" u="none" strike="noStrike" cap="none">
                <a:solidFill>
                  <a:schemeClr val="lt1"/>
                </a:solidFill>
                <a:latin typeface="Arial"/>
                <a:ea typeface="Arial"/>
                <a:cs typeface="Arial"/>
                <a:sym typeface="Arial"/>
              </a:rPr>
              <a:t>A moving object is used to symbolize wind.  Often tissue paper is strung over and around the altar in streamers to represent the wind. </a:t>
            </a:r>
          </a:p>
        </p:txBody>
      </p:sp>
      <p:pic>
        <p:nvPicPr>
          <p:cNvPr id="209" name="Shape 209" descr="MPj03416560000[1]"/>
          <p:cNvPicPr preferRelativeResize="0"/>
          <p:nvPr/>
        </p:nvPicPr>
        <p:blipFill rotWithShape="1">
          <a:blip r:embed="rId3">
            <a:alphaModFix/>
          </a:blip>
          <a:srcRect/>
          <a:stretch/>
        </p:blipFill>
        <p:spPr>
          <a:xfrm>
            <a:off x="3352800" y="3048000"/>
            <a:ext cx="2609849" cy="3657600"/>
          </a:xfrm>
          <a:prstGeom prst="rect">
            <a:avLst/>
          </a:prstGeom>
          <a:noFill/>
          <a:ln>
            <a:noFill/>
          </a:ln>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533400" y="106363"/>
            <a:ext cx="8077199" cy="131127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0" i="0" u="none" strike="noStrike" cap="none">
                <a:solidFill>
                  <a:schemeClr val="lt2"/>
                </a:solidFill>
                <a:latin typeface="Arial Black"/>
                <a:ea typeface="Arial Black"/>
                <a:cs typeface="Arial Black"/>
                <a:sym typeface="Arial Black"/>
              </a:rPr>
              <a:t>Water</a:t>
            </a:r>
          </a:p>
        </p:txBody>
      </p:sp>
      <p:sp>
        <p:nvSpPr>
          <p:cNvPr id="215" name="Shape 215"/>
          <p:cNvSpPr txBox="1">
            <a:spLocks noGrp="1"/>
          </p:cNvSpPr>
          <p:nvPr>
            <p:ph type="body" idx="1"/>
          </p:nvPr>
        </p:nvSpPr>
        <p:spPr>
          <a:xfrm>
            <a:off x="533400" y="1447800"/>
            <a:ext cx="8077199" cy="47244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lt1"/>
              </a:buClr>
              <a:buSzPct val="25000"/>
              <a:buFont typeface="Arial"/>
              <a:buNone/>
            </a:pPr>
            <a:r>
              <a:rPr lang="en-US" sz="3200" b="0" i="0" u="none" strike="noStrike" cap="none">
                <a:solidFill>
                  <a:schemeClr val="lt1"/>
                </a:solidFill>
                <a:latin typeface="Arial"/>
                <a:ea typeface="Arial"/>
                <a:cs typeface="Arial"/>
                <a:sym typeface="Arial"/>
              </a:rPr>
              <a:t>A pitcher filled with water is placed on the altar so the dead can quench their thirst.</a:t>
            </a:r>
          </a:p>
        </p:txBody>
      </p:sp>
      <p:pic>
        <p:nvPicPr>
          <p:cNvPr id="216" name="Shape 216" descr="MPj04020200000[1]"/>
          <p:cNvPicPr preferRelativeResize="0"/>
          <p:nvPr/>
        </p:nvPicPr>
        <p:blipFill rotWithShape="1">
          <a:blip r:embed="rId3">
            <a:alphaModFix/>
          </a:blip>
          <a:srcRect/>
          <a:stretch/>
        </p:blipFill>
        <p:spPr>
          <a:xfrm>
            <a:off x="2438400" y="3124200"/>
            <a:ext cx="3914774" cy="3132138"/>
          </a:xfrm>
          <a:prstGeom prst="rect">
            <a:avLst/>
          </a:prstGeom>
          <a:noFill/>
          <a:ln>
            <a:noFill/>
          </a:ln>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533400" y="106363"/>
            <a:ext cx="8077199" cy="131127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0" i="0" u="none" strike="noStrike" cap="none">
                <a:solidFill>
                  <a:schemeClr val="lt2"/>
                </a:solidFill>
                <a:latin typeface="Arial Black"/>
                <a:ea typeface="Arial Black"/>
                <a:cs typeface="Arial Black"/>
                <a:sym typeface="Arial Black"/>
              </a:rPr>
              <a:t>What is the Day of the Dead?</a:t>
            </a:r>
          </a:p>
        </p:txBody>
      </p:sp>
      <p:sp>
        <p:nvSpPr>
          <p:cNvPr id="99" name="Shape 99"/>
          <p:cNvSpPr txBox="1">
            <a:spLocks noGrp="1"/>
          </p:cNvSpPr>
          <p:nvPr>
            <p:ph type="body" idx="1"/>
          </p:nvPr>
        </p:nvSpPr>
        <p:spPr>
          <a:xfrm>
            <a:off x="228600" y="1447800"/>
            <a:ext cx="5257799" cy="51816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lt1"/>
              </a:buClr>
              <a:buSzPct val="25000"/>
              <a:buFont typeface="Arial"/>
              <a:buNone/>
            </a:pPr>
            <a:r>
              <a:rPr lang="en-US" sz="2800" b="0" i="0" u="none" strike="noStrike" cap="none">
                <a:solidFill>
                  <a:schemeClr val="lt1"/>
                </a:solidFill>
                <a:latin typeface="Arial"/>
                <a:ea typeface="Arial"/>
                <a:cs typeface="Arial"/>
                <a:sym typeface="Arial"/>
              </a:rPr>
              <a:t>The Day of the Dead is a joyous celebration unique to Mexico.  It combines Christian and Pre-Hispanic religious beliefs and traditions.  Each family builds a shrine to honor and pay loving tribute to departed family members.  Día de los Muertos concentrates on the continuity of life and the devotion of family.   </a:t>
            </a:r>
          </a:p>
        </p:txBody>
      </p:sp>
      <p:pic>
        <p:nvPicPr>
          <p:cNvPr id="100" name="Shape 100" descr="MPj04008040000[1]"/>
          <p:cNvPicPr preferRelativeResize="0"/>
          <p:nvPr/>
        </p:nvPicPr>
        <p:blipFill rotWithShape="1">
          <a:blip r:embed="rId3">
            <a:alphaModFix/>
          </a:blip>
          <a:srcRect/>
          <a:stretch/>
        </p:blipFill>
        <p:spPr>
          <a:xfrm>
            <a:off x="5943600" y="1219200"/>
            <a:ext cx="2971799" cy="2376487"/>
          </a:xfrm>
          <a:prstGeom prst="rect">
            <a:avLst/>
          </a:prstGeom>
          <a:noFill/>
          <a:ln>
            <a:noFill/>
          </a:ln>
        </p:spPr>
      </p:pic>
      <p:pic>
        <p:nvPicPr>
          <p:cNvPr id="101" name="Shape 101" descr="dayofthedeadparade"/>
          <p:cNvPicPr preferRelativeResize="0"/>
          <p:nvPr/>
        </p:nvPicPr>
        <p:blipFill rotWithShape="1">
          <a:blip r:embed="rId4">
            <a:alphaModFix/>
          </a:blip>
          <a:srcRect/>
          <a:stretch/>
        </p:blipFill>
        <p:spPr>
          <a:xfrm>
            <a:off x="5943600" y="4038600"/>
            <a:ext cx="3048000" cy="2286000"/>
          </a:xfrm>
          <a:prstGeom prst="rect">
            <a:avLst/>
          </a:prstGeom>
          <a:noFill/>
          <a:ln>
            <a:noFill/>
          </a:ln>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533400" y="106363"/>
            <a:ext cx="8077199" cy="131127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0" i="0" u="none" strike="noStrike" cap="none">
                <a:solidFill>
                  <a:schemeClr val="lt2"/>
                </a:solidFill>
                <a:latin typeface="Arial Black"/>
                <a:ea typeface="Arial Black"/>
                <a:cs typeface="Arial Black"/>
                <a:sym typeface="Arial Black"/>
              </a:rPr>
              <a:t>Fire</a:t>
            </a:r>
          </a:p>
        </p:txBody>
      </p:sp>
      <p:sp>
        <p:nvSpPr>
          <p:cNvPr id="222" name="Shape 222"/>
          <p:cNvSpPr txBox="1">
            <a:spLocks noGrp="1"/>
          </p:cNvSpPr>
          <p:nvPr>
            <p:ph type="body" idx="1"/>
          </p:nvPr>
        </p:nvSpPr>
        <p:spPr>
          <a:xfrm>
            <a:off x="533400" y="1447800"/>
            <a:ext cx="8077199" cy="47244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lt1"/>
              </a:buClr>
              <a:buSzPct val="25000"/>
              <a:buFont typeface="Arial"/>
              <a:buNone/>
            </a:pPr>
            <a:r>
              <a:rPr lang="en-US" sz="3200" b="0" i="0" u="none" strike="noStrike" cap="none">
                <a:solidFill>
                  <a:schemeClr val="lt1"/>
                </a:solidFill>
                <a:latin typeface="Arial"/>
                <a:ea typeface="Arial"/>
                <a:cs typeface="Arial"/>
                <a:sym typeface="Arial"/>
              </a:rPr>
              <a:t>Mexicans light candles to stand for the souls of their departed.  Each lit candle represents one soul and an extra one is lit for any soul who may have been forgotten.</a:t>
            </a:r>
          </a:p>
        </p:txBody>
      </p:sp>
      <p:pic>
        <p:nvPicPr>
          <p:cNvPr id="223" name="Shape 223" descr="MPj04090360000[1]"/>
          <p:cNvPicPr preferRelativeResize="0"/>
          <p:nvPr/>
        </p:nvPicPr>
        <p:blipFill rotWithShape="1">
          <a:blip r:embed="rId3">
            <a:alphaModFix/>
          </a:blip>
          <a:srcRect/>
          <a:stretch/>
        </p:blipFill>
        <p:spPr>
          <a:xfrm>
            <a:off x="3352800" y="3581400"/>
            <a:ext cx="2179637" cy="3276600"/>
          </a:xfrm>
          <a:prstGeom prst="rect">
            <a:avLst/>
          </a:prstGeom>
          <a:noFill/>
          <a:ln>
            <a:noFill/>
          </a:ln>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533400" y="106363"/>
            <a:ext cx="8077199" cy="131127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5400" b="0" i="0" u="none" strike="noStrike" cap="none">
                <a:solidFill>
                  <a:schemeClr val="lt2"/>
                </a:solidFill>
                <a:latin typeface="Arial Black"/>
                <a:ea typeface="Arial Black"/>
                <a:cs typeface="Arial Black"/>
                <a:sym typeface="Arial Black"/>
              </a:rPr>
              <a:t>Las Ofrendas</a:t>
            </a:r>
          </a:p>
        </p:txBody>
      </p:sp>
      <p:sp>
        <p:nvSpPr>
          <p:cNvPr id="229" name="Shape 229"/>
          <p:cNvSpPr txBox="1">
            <a:spLocks noGrp="1"/>
          </p:cNvSpPr>
          <p:nvPr>
            <p:ph type="body" idx="1"/>
          </p:nvPr>
        </p:nvSpPr>
        <p:spPr>
          <a:xfrm>
            <a:off x="533400" y="1143000"/>
            <a:ext cx="8077199" cy="50291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lt1"/>
              </a:buClr>
              <a:buSzPct val="100000"/>
              <a:buFont typeface="Arial"/>
              <a:buChar char="•"/>
            </a:pPr>
            <a:r>
              <a:rPr lang="en-US" sz="3200" b="0" i="0" u="none" strike="noStrike" cap="none">
                <a:solidFill>
                  <a:schemeClr val="lt1"/>
                </a:solidFill>
                <a:latin typeface="Arial"/>
                <a:ea typeface="Arial"/>
                <a:cs typeface="Arial"/>
                <a:sym typeface="Arial"/>
              </a:rPr>
              <a:t>There are many other items placed on the ofrendas which are symbolic of certain aspects of life. In home ofrendas can be very elaborate or quite simple.</a:t>
            </a:r>
          </a:p>
          <a:p>
            <a:pPr marL="342900" marR="0" lvl="0" indent="-342900" algn="l" rtl="0">
              <a:spcBef>
                <a:spcPts val="640"/>
              </a:spcBef>
              <a:spcAft>
                <a:spcPts val="0"/>
              </a:spcAft>
              <a:buClr>
                <a:schemeClr val="lt1"/>
              </a:buClr>
              <a:buSzPct val="25000"/>
              <a:buFont typeface="Arial"/>
              <a:buNone/>
            </a:pPr>
            <a:endParaRPr sz="3200" b="0" i="0" u="none" strike="noStrike" cap="none">
              <a:solidFill>
                <a:schemeClr val="lt1"/>
              </a:solidFill>
              <a:latin typeface="Arial"/>
              <a:ea typeface="Arial"/>
              <a:cs typeface="Arial"/>
              <a:sym typeface="Arial"/>
            </a:endParaRPr>
          </a:p>
        </p:txBody>
      </p:sp>
      <p:pic>
        <p:nvPicPr>
          <p:cNvPr id="230" name="Shape 230" descr="U:\My Pictures\DayoftheDead\141_19_2.jpg"/>
          <p:cNvPicPr preferRelativeResize="0"/>
          <p:nvPr/>
        </p:nvPicPr>
        <p:blipFill rotWithShape="1">
          <a:blip r:embed="rId3">
            <a:alphaModFix/>
          </a:blip>
          <a:srcRect/>
          <a:stretch/>
        </p:blipFill>
        <p:spPr>
          <a:xfrm>
            <a:off x="4953000" y="3276600"/>
            <a:ext cx="3348038" cy="3581399"/>
          </a:xfrm>
          <a:prstGeom prst="rect">
            <a:avLst/>
          </a:prstGeom>
          <a:noFill/>
          <a:ln>
            <a:noFill/>
          </a:ln>
        </p:spPr>
      </p:pic>
      <p:pic>
        <p:nvPicPr>
          <p:cNvPr id="231" name="Shape 231" descr="U:\My Pictures\DayoftheDead\Ofrenda.jpg"/>
          <p:cNvPicPr preferRelativeResize="0"/>
          <p:nvPr/>
        </p:nvPicPr>
        <p:blipFill rotWithShape="1">
          <a:blip r:embed="rId4">
            <a:alphaModFix/>
          </a:blip>
          <a:srcRect/>
          <a:stretch/>
        </p:blipFill>
        <p:spPr>
          <a:xfrm>
            <a:off x="838200" y="3276600"/>
            <a:ext cx="3657600" cy="3182938"/>
          </a:xfrm>
          <a:prstGeom prst="rect">
            <a:avLst/>
          </a:prstGeom>
          <a:noFill/>
          <a:ln>
            <a:noFill/>
          </a:ln>
        </p:spPr>
      </p:pic>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Shape 236" descr="Picture1.jpg"/>
          <p:cNvPicPr preferRelativeResize="0"/>
          <p:nvPr/>
        </p:nvPicPr>
        <p:blipFill rotWithShape="1">
          <a:blip r:embed="rId3">
            <a:alphaModFix/>
          </a:blip>
          <a:srcRect/>
          <a:stretch/>
        </p:blipFill>
        <p:spPr>
          <a:xfrm>
            <a:off x="1600200" y="304800"/>
            <a:ext cx="6019799" cy="6288087"/>
          </a:xfrm>
          <a:prstGeom prst="rect">
            <a:avLst/>
          </a:prstGeom>
          <a:noFill/>
          <a:ln>
            <a:noFill/>
          </a:ln>
        </p:spPr>
      </p:pic>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533400" y="228600"/>
            <a:ext cx="8077199" cy="131127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5400" b="0" i="0" u="none" strike="noStrike" cap="none">
                <a:solidFill>
                  <a:schemeClr val="lt2"/>
                </a:solidFill>
                <a:latin typeface="Arial Black"/>
                <a:ea typeface="Arial Black"/>
                <a:cs typeface="Arial Black"/>
                <a:sym typeface="Arial Black"/>
              </a:rPr>
              <a:t>Decorations</a:t>
            </a:r>
          </a:p>
        </p:txBody>
      </p:sp>
      <p:sp>
        <p:nvSpPr>
          <p:cNvPr id="242" name="Shape 242"/>
          <p:cNvSpPr txBox="1">
            <a:spLocks noGrp="1"/>
          </p:cNvSpPr>
          <p:nvPr>
            <p:ph type="body" idx="1"/>
          </p:nvPr>
        </p:nvSpPr>
        <p:spPr>
          <a:xfrm>
            <a:off x="533400" y="1447800"/>
            <a:ext cx="8077199" cy="47244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lt1"/>
              </a:buClr>
              <a:buSzPct val="100000"/>
              <a:buFont typeface="Arial"/>
              <a:buChar char="•"/>
            </a:pPr>
            <a:r>
              <a:rPr lang="en-US" sz="3200" b="0" i="0" u="none" strike="noStrike" cap="none">
                <a:solidFill>
                  <a:schemeClr val="lt1"/>
                </a:solidFill>
                <a:latin typeface="Arial"/>
                <a:ea typeface="Arial"/>
                <a:cs typeface="Arial"/>
                <a:sym typeface="Arial"/>
              </a:rPr>
              <a:t>From mid-October through the first week of November, markets and shops all over Mexico are full of all the special items for Día de Los Muertos.</a:t>
            </a:r>
          </a:p>
        </p:txBody>
      </p:sp>
      <p:pic>
        <p:nvPicPr>
          <p:cNvPr id="243" name="Shape 243" descr="U:\My Pictures\California 274.jpg"/>
          <p:cNvPicPr preferRelativeResize="0"/>
          <p:nvPr/>
        </p:nvPicPr>
        <p:blipFill rotWithShape="1">
          <a:blip r:embed="rId3">
            <a:alphaModFix/>
          </a:blip>
          <a:srcRect/>
          <a:stretch/>
        </p:blipFill>
        <p:spPr>
          <a:xfrm>
            <a:off x="4724400" y="3200400"/>
            <a:ext cx="4216400" cy="3314700"/>
          </a:xfrm>
          <a:prstGeom prst="rect">
            <a:avLst/>
          </a:prstGeom>
          <a:noFill/>
          <a:ln>
            <a:noFill/>
          </a:ln>
        </p:spPr>
      </p:pic>
      <p:pic>
        <p:nvPicPr>
          <p:cNvPr id="244" name="Shape 244" descr="U:\My Pictures\California 273.jpg"/>
          <p:cNvPicPr preferRelativeResize="0"/>
          <p:nvPr/>
        </p:nvPicPr>
        <p:blipFill rotWithShape="1">
          <a:blip r:embed="rId4">
            <a:alphaModFix/>
          </a:blip>
          <a:srcRect/>
          <a:stretch/>
        </p:blipFill>
        <p:spPr>
          <a:xfrm>
            <a:off x="457200" y="3657600"/>
            <a:ext cx="3809999" cy="2857499"/>
          </a:xfrm>
          <a:prstGeom prst="rect">
            <a:avLst/>
          </a:prstGeom>
          <a:noFill/>
          <a:ln>
            <a:noFill/>
          </a:ln>
        </p:spPr>
      </p:pic>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533400" y="106363"/>
            <a:ext cx="8077199" cy="131127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0" i="0" u="none" strike="noStrike" cap="none">
                <a:solidFill>
                  <a:schemeClr val="lt2"/>
                </a:solidFill>
                <a:latin typeface="Arial Black"/>
                <a:ea typeface="Arial Black"/>
                <a:cs typeface="Arial Black"/>
                <a:sym typeface="Arial Black"/>
              </a:rPr>
              <a:t>On the lighter side…</a:t>
            </a:r>
          </a:p>
        </p:txBody>
      </p:sp>
      <p:sp>
        <p:nvSpPr>
          <p:cNvPr id="250" name="Shape 250"/>
          <p:cNvSpPr txBox="1">
            <a:spLocks noGrp="1"/>
          </p:cNvSpPr>
          <p:nvPr>
            <p:ph type="body" idx="1"/>
          </p:nvPr>
        </p:nvSpPr>
        <p:spPr>
          <a:xfrm>
            <a:off x="228600" y="1143000"/>
            <a:ext cx="8686800" cy="1981199"/>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lt1"/>
              </a:buClr>
              <a:buSzPct val="25000"/>
              <a:buFont typeface="Arial"/>
              <a:buNone/>
            </a:pPr>
            <a:r>
              <a:rPr lang="en-US" sz="3200" b="0" i="0" u="none" strike="noStrike" cap="none">
                <a:solidFill>
                  <a:schemeClr val="lt1"/>
                </a:solidFill>
                <a:latin typeface="Arial"/>
                <a:ea typeface="Arial"/>
                <a:cs typeface="Arial"/>
                <a:sym typeface="Arial"/>
              </a:rPr>
              <a:t>El Día de Los Muertos gives the living a chance to poke fun at the morbid side of death symbolized by the “Grim Reaper.”  Because of this, skull and skeleton decorations are often seen during the celebration. </a:t>
            </a:r>
          </a:p>
        </p:txBody>
      </p:sp>
      <p:pic>
        <p:nvPicPr>
          <p:cNvPr id="251" name="Shape 251" descr="U:\My Pictures\California 279.jpg"/>
          <p:cNvPicPr preferRelativeResize="0"/>
          <p:nvPr/>
        </p:nvPicPr>
        <p:blipFill rotWithShape="1">
          <a:blip r:embed="rId3">
            <a:alphaModFix/>
          </a:blip>
          <a:srcRect/>
          <a:stretch/>
        </p:blipFill>
        <p:spPr>
          <a:xfrm>
            <a:off x="3124200" y="3200400"/>
            <a:ext cx="4724400" cy="3543300"/>
          </a:xfrm>
          <a:prstGeom prst="rect">
            <a:avLst/>
          </a:prstGeom>
          <a:noFill/>
          <a:ln>
            <a:noFill/>
          </a:ln>
        </p:spPr>
      </p:pic>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533400" y="106363"/>
            <a:ext cx="8077199" cy="131127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endParaRPr sz="4000" b="0" i="0" u="none" strike="noStrike" cap="none">
              <a:solidFill>
                <a:schemeClr val="lt2"/>
              </a:solidFill>
              <a:latin typeface="Arial Black"/>
              <a:ea typeface="Arial Black"/>
              <a:cs typeface="Arial Black"/>
              <a:sym typeface="Arial Black"/>
            </a:endParaRPr>
          </a:p>
        </p:txBody>
      </p:sp>
      <p:sp>
        <p:nvSpPr>
          <p:cNvPr id="257" name="Shape 257"/>
          <p:cNvSpPr txBox="1">
            <a:spLocks noGrp="1"/>
          </p:cNvSpPr>
          <p:nvPr>
            <p:ph type="body" idx="1"/>
          </p:nvPr>
        </p:nvSpPr>
        <p:spPr>
          <a:xfrm>
            <a:off x="533400" y="1447800"/>
            <a:ext cx="8077199" cy="47244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lt1"/>
              </a:buClr>
              <a:buSzPct val="100000"/>
              <a:buFont typeface="Arial"/>
              <a:buNone/>
            </a:pPr>
            <a:endParaRPr sz="3200" b="0" i="0" u="none" strike="noStrike" cap="none">
              <a:solidFill>
                <a:schemeClr val="lt1"/>
              </a:solidFill>
              <a:latin typeface="Arial"/>
              <a:ea typeface="Arial"/>
              <a:cs typeface="Arial"/>
              <a:sym typeface="Arial"/>
            </a:endParaRPr>
          </a:p>
        </p:txBody>
      </p:sp>
      <p:pic>
        <p:nvPicPr>
          <p:cNvPr id="258" name="Shape 258" descr="U:\My Pictures\California 283.jpg"/>
          <p:cNvPicPr preferRelativeResize="0"/>
          <p:nvPr/>
        </p:nvPicPr>
        <p:blipFill rotWithShape="1">
          <a:blip r:embed="rId3">
            <a:alphaModFix/>
          </a:blip>
          <a:srcRect/>
          <a:stretch/>
        </p:blipFill>
        <p:spPr>
          <a:xfrm>
            <a:off x="304800" y="304800"/>
            <a:ext cx="8458200" cy="6343650"/>
          </a:xfrm>
          <a:prstGeom prst="rect">
            <a:avLst/>
          </a:prstGeom>
          <a:noFill/>
          <a:ln>
            <a:noFill/>
          </a:ln>
        </p:spPr>
      </p:pic>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533400" y="106363"/>
            <a:ext cx="8077199" cy="131127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5400" b="0" i="0" u="none" strike="noStrike" cap="none">
                <a:solidFill>
                  <a:schemeClr val="lt2"/>
                </a:solidFill>
                <a:latin typeface="Arial Black"/>
                <a:ea typeface="Arial Black"/>
                <a:cs typeface="Arial Black"/>
                <a:sym typeface="Arial Black"/>
              </a:rPr>
              <a:t>Las Calacas</a:t>
            </a:r>
          </a:p>
        </p:txBody>
      </p:sp>
      <p:sp>
        <p:nvSpPr>
          <p:cNvPr id="264" name="Shape 264"/>
          <p:cNvSpPr txBox="1">
            <a:spLocks noGrp="1"/>
          </p:cNvSpPr>
          <p:nvPr>
            <p:ph type="body" idx="1"/>
          </p:nvPr>
        </p:nvSpPr>
        <p:spPr>
          <a:xfrm>
            <a:off x="533400" y="1219200"/>
            <a:ext cx="8077199" cy="49530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lt1"/>
              </a:buClr>
              <a:buSzPct val="100000"/>
              <a:buFont typeface="Arial"/>
              <a:buChar char="•"/>
            </a:pPr>
            <a:r>
              <a:rPr lang="en-US" sz="3200" b="0" i="0" u="none" strike="noStrike" cap="none">
                <a:solidFill>
                  <a:schemeClr val="lt1"/>
                </a:solidFill>
                <a:latin typeface="Arial"/>
                <a:ea typeface="Arial"/>
                <a:cs typeface="Arial"/>
                <a:sym typeface="Arial"/>
              </a:rPr>
              <a:t>Handmade skeleton figurines, called calacas, are especially popular. Calacas usually show an active, joyful afterlife. </a:t>
            </a:r>
          </a:p>
        </p:txBody>
      </p:sp>
      <p:pic>
        <p:nvPicPr>
          <p:cNvPr id="265" name="Shape 265" descr="U:\My Pictures\California 280.jpg"/>
          <p:cNvPicPr preferRelativeResize="0"/>
          <p:nvPr/>
        </p:nvPicPr>
        <p:blipFill rotWithShape="1">
          <a:blip r:embed="rId3">
            <a:alphaModFix/>
          </a:blip>
          <a:srcRect/>
          <a:stretch/>
        </p:blipFill>
        <p:spPr>
          <a:xfrm>
            <a:off x="1752600" y="2819400"/>
            <a:ext cx="5181600" cy="3886200"/>
          </a:xfrm>
          <a:prstGeom prst="rect">
            <a:avLst/>
          </a:prstGeom>
          <a:noFill/>
          <a:ln>
            <a:noFill/>
          </a:ln>
        </p:spPr>
      </p:pic>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533400" y="228600"/>
            <a:ext cx="8077199" cy="16763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lt1"/>
              </a:buClr>
              <a:buSzPct val="25000"/>
              <a:buFont typeface="Arial"/>
              <a:buNone/>
            </a:pPr>
            <a:r>
              <a:rPr lang="en-US" sz="2800" b="0" i="0" u="none" strike="noStrike" cap="none">
                <a:solidFill>
                  <a:schemeClr val="lt1"/>
                </a:solidFill>
                <a:latin typeface="Arial"/>
                <a:ea typeface="Arial"/>
                <a:cs typeface="Arial"/>
                <a:sym typeface="Arial"/>
              </a:rPr>
              <a:t>	There are figures of musicians, dancers, and even skeletal brides in their white bridal gowns marching down the aisles with their boney grooms. </a:t>
            </a:r>
          </a:p>
        </p:txBody>
      </p:sp>
      <p:pic>
        <p:nvPicPr>
          <p:cNvPr id="271" name="Shape 271" descr="U:\My Pictures\DayoftheDead\calacas.jpg"/>
          <p:cNvPicPr preferRelativeResize="0"/>
          <p:nvPr/>
        </p:nvPicPr>
        <p:blipFill rotWithShape="1">
          <a:blip r:embed="rId3">
            <a:alphaModFix/>
          </a:blip>
          <a:srcRect/>
          <a:stretch/>
        </p:blipFill>
        <p:spPr>
          <a:xfrm>
            <a:off x="4724400" y="1524000"/>
            <a:ext cx="4124325" cy="4124325"/>
          </a:xfrm>
          <a:prstGeom prst="rect">
            <a:avLst/>
          </a:prstGeom>
          <a:noFill/>
          <a:ln>
            <a:noFill/>
          </a:ln>
        </p:spPr>
      </p:pic>
      <p:pic>
        <p:nvPicPr>
          <p:cNvPr id="272" name="Shape 272" descr="U:\My Pictures\DayoftheDead\jorgemercadocalacasama2.jpg"/>
          <p:cNvPicPr preferRelativeResize="0"/>
          <p:nvPr/>
        </p:nvPicPr>
        <p:blipFill rotWithShape="1">
          <a:blip r:embed="rId4">
            <a:alphaModFix/>
          </a:blip>
          <a:srcRect/>
          <a:stretch/>
        </p:blipFill>
        <p:spPr>
          <a:xfrm>
            <a:off x="228600" y="1828800"/>
            <a:ext cx="3135313" cy="4190999"/>
          </a:xfrm>
          <a:prstGeom prst="rect">
            <a:avLst/>
          </a:prstGeom>
          <a:noFill/>
          <a:ln>
            <a:noFill/>
          </a:ln>
        </p:spPr>
      </p:pic>
      <p:pic>
        <p:nvPicPr>
          <p:cNvPr id="273" name="Shape 273" descr="Picture12.jpg"/>
          <p:cNvPicPr preferRelativeResize="0"/>
          <p:nvPr/>
        </p:nvPicPr>
        <p:blipFill rotWithShape="1">
          <a:blip r:embed="rId5">
            <a:alphaModFix/>
          </a:blip>
          <a:srcRect/>
          <a:stretch/>
        </p:blipFill>
        <p:spPr>
          <a:xfrm>
            <a:off x="3200400" y="3484562"/>
            <a:ext cx="2133599" cy="3373437"/>
          </a:xfrm>
          <a:prstGeom prst="rect">
            <a:avLst/>
          </a:prstGeom>
          <a:noFill/>
          <a:ln>
            <a:noFill/>
          </a:ln>
        </p:spPr>
      </p:pic>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533400" y="106363"/>
            <a:ext cx="8077199" cy="131127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5400" b="0" i="0" u="none" strike="noStrike" cap="none">
                <a:solidFill>
                  <a:schemeClr val="lt2"/>
                </a:solidFill>
                <a:latin typeface="Arial Black"/>
                <a:ea typeface="Arial Black"/>
                <a:cs typeface="Arial Black"/>
                <a:sym typeface="Arial Black"/>
              </a:rPr>
              <a:t>Sugar Skulls</a:t>
            </a:r>
          </a:p>
        </p:txBody>
      </p:sp>
      <p:sp>
        <p:nvSpPr>
          <p:cNvPr id="279" name="Shape 279"/>
          <p:cNvSpPr txBox="1">
            <a:spLocks noGrp="1"/>
          </p:cNvSpPr>
          <p:nvPr>
            <p:ph type="body" idx="1"/>
          </p:nvPr>
        </p:nvSpPr>
        <p:spPr>
          <a:xfrm>
            <a:off x="533400" y="1219200"/>
            <a:ext cx="8077199" cy="49530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lt1"/>
              </a:buClr>
              <a:buSzPct val="100000"/>
              <a:buFont typeface="Arial"/>
              <a:buChar char="•"/>
            </a:pPr>
            <a:r>
              <a:rPr lang="en-US" sz="3200" b="0" i="0" u="none" strike="noStrike" cap="none">
                <a:solidFill>
                  <a:schemeClr val="lt1"/>
                </a:solidFill>
                <a:latin typeface="Arial"/>
                <a:ea typeface="Arial"/>
                <a:cs typeface="Arial"/>
                <a:sym typeface="Arial"/>
              </a:rPr>
              <a:t>Sugar Skulls are confections made in remembrance of lost loved ones. There are many different ways to make these sugar skulls. Some are large and thin, easy to break apart and snack on. Some are chocolate and decorated with hard candies. But most of those that are used to decorate the ofrendas and tombs are small, hard sugar skulls, painted with frosting and bits of foil. </a:t>
            </a:r>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Shape 284" descr="2004_10_food_SugarSkullMound.jpg"/>
          <p:cNvPicPr preferRelativeResize="0"/>
          <p:nvPr/>
        </p:nvPicPr>
        <p:blipFill rotWithShape="1">
          <a:blip r:embed="rId3">
            <a:alphaModFix/>
          </a:blip>
          <a:srcRect/>
          <a:stretch/>
        </p:blipFill>
        <p:spPr>
          <a:xfrm>
            <a:off x="228600" y="0"/>
            <a:ext cx="3432175" cy="4572000"/>
          </a:xfrm>
          <a:prstGeom prst="rect">
            <a:avLst/>
          </a:prstGeom>
          <a:noFill/>
          <a:ln>
            <a:noFill/>
          </a:ln>
        </p:spPr>
      </p:pic>
      <p:pic>
        <p:nvPicPr>
          <p:cNvPr id="285" name="Shape 285" descr="CandySkulls.jpg"/>
          <p:cNvPicPr preferRelativeResize="0"/>
          <p:nvPr/>
        </p:nvPicPr>
        <p:blipFill rotWithShape="1">
          <a:blip r:embed="rId4">
            <a:alphaModFix/>
          </a:blip>
          <a:srcRect/>
          <a:stretch/>
        </p:blipFill>
        <p:spPr>
          <a:xfrm>
            <a:off x="2590800" y="3352800"/>
            <a:ext cx="4419599" cy="3317875"/>
          </a:xfrm>
          <a:prstGeom prst="rect">
            <a:avLst/>
          </a:prstGeom>
          <a:noFill/>
          <a:ln>
            <a:noFill/>
          </a:ln>
        </p:spPr>
      </p:pic>
      <p:pic>
        <p:nvPicPr>
          <p:cNvPr id="286" name="Shape 286" descr="DecorationsSugarSkullsDispl.jpg"/>
          <p:cNvPicPr preferRelativeResize="0"/>
          <p:nvPr/>
        </p:nvPicPr>
        <p:blipFill rotWithShape="1">
          <a:blip r:embed="rId5">
            <a:alphaModFix/>
          </a:blip>
          <a:srcRect/>
          <a:stretch/>
        </p:blipFill>
        <p:spPr>
          <a:xfrm>
            <a:off x="4114800" y="304800"/>
            <a:ext cx="4286250" cy="2895600"/>
          </a:xfrm>
          <a:prstGeom prst="rect">
            <a:avLst/>
          </a:prstGeom>
          <a:noFill/>
          <a:ln>
            <a:noFill/>
          </a:ln>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0" y="3352800"/>
            <a:ext cx="9144000" cy="35052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lt1"/>
              </a:buClr>
              <a:buSzPct val="100000"/>
              <a:buFont typeface="Arial"/>
              <a:buChar char="•"/>
            </a:pPr>
            <a:r>
              <a:rPr lang="en-US" sz="2800" b="0" i="0" u="none" strike="noStrike" cap="none">
                <a:solidFill>
                  <a:schemeClr val="lt1"/>
                </a:solidFill>
                <a:latin typeface="Arial"/>
                <a:ea typeface="Arial"/>
                <a:cs typeface="Arial"/>
                <a:sym typeface="Arial"/>
              </a:rPr>
              <a:t>More than 500 years ago, when the Spanish Conquistadors landed in what is now Mexico, they encountered natives practicing a ritual that seemed to mock death. </a:t>
            </a:r>
          </a:p>
          <a:p>
            <a:pPr marL="342900" marR="0" lvl="0" indent="-342900" algn="l" rtl="0">
              <a:lnSpc>
                <a:spcPct val="90000"/>
              </a:lnSpc>
              <a:spcBef>
                <a:spcPts val="560"/>
              </a:spcBef>
              <a:spcAft>
                <a:spcPts val="0"/>
              </a:spcAft>
              <a:buClr>
                <a:schemeClr val="lt1"/>
              </a:buClr>
              <a:buSzPct val="100000"/>
              <a:buFont typeface="Arial"/>
              <a:buChar char="•"/>
            </a:pPr>
            <a:r>
              <a:rPr lang="en-US" sz="2800" b="0" i="0" u="none" strike="noStrike" cap="none">
                <a:solidFill>
                  <a:schemeClr val="lt1"/>
                </a:solidFill>
                <a:latin typeface="Arial"/>
                <a:ea typeface="Arial"/>
                <a:cs typeface="Arial"/>
                <a:sym typeface="Arial"/>
              </a:rPr>
              <a:t>It was a ritual the indigenous people had been practicing at least 3,000 years. </a:t>
            </a:r>
          </a:p>
          <a:p>
            <a:pPr marL="342900" marR="0" lvl="0" indent="-342900" algn="l" rtl="0">
              <a:lnSpc>
                <a:spcPct val="90000"/>
              </a:lnSpc>
              <a:spcBef>
                <a:spcPts val="560"/>
              </a:spcBef>
              <a:spcAft>
                <a:spcPts val="0"/>
              </a:spcAft>
              <a:buClr>
                <a:schemeClr val="lt1"/>
              </a:buClr>
              <a:buSzPct val="100000"/>
              <a:buFont typeface="Arial"/>
              <a:buChar char="•"/>
            </a:pPr>
            <a:r>
              <a:rPr lang="en-US" sz="2800" b="0" i="0" u="none" strike="noStrike" cap="none">
                <a:solidFill>
                  <a:schemeClr val="lt1"/>
                </a:solidFill>
                <a:latin typeface="Arial"/>
                <a:ea typeface="Arial"/>
                <a:cs typeface="Arial"/>
                <a:sym typeface="Arial"/>
              </a:rPr>
              <a:t>The Spaniards tried unsuccessfully to eradicate it.</a:t>
            </a:r>
          </a:p>
        </p:txBody>
      </p:sp>
      <p:pic>
        <p:nvPicPr>
          <p:cNvPr id="107" name="Shape 107" descr="Mexico cities"/>
          <p:cNvPicPr preferRelativeResize="0"/>
          <p:nvPr/>
        </p:nvPicPr>
        <p:blipFill rotWithShape="1">
          <a:blip r:embed="rId3">
            <a:alphaModFix/>
          </a:blip>
          <a:srcRect/>
          <a:stretch/>
        </p:blipFill>
        <p:spPr>
          <a:xfrm>
            <a:off x="1905000" y="152400"/>
            <a:ext cx="5310188" cy="3035300"/>
          </a:xfrm>
          <a:prstGeom prst="rect">
            <a:avLst/>
          </a:prstGeom>
          <a:noFill/>
          <a:ln>
            <a:noFill/>
          </a:ln>
        </p:spPr>
      </p:pic>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Shape 291" descr="DecorationsBigSkullDisplay.jpg"/>
          <p:cNvPicPr preferRelativeResize="0">
            <a:picLocks noGrp="1"/>
          </p:cNvPicPr>
          <p:nvPr>
            <p:ph type="body" idx="1"/>
          </p:nvPr>
        </p:nvPicPr>
        <p:blipFill rotWithShape="1">
          <a:blip r:embed="rId3">
            <a:alphaModFix/>
          </a:blip>
          <a:srcRect/>
          <a:stretch/>
        </p:blipFill>
        <p:spPr>
          <a:xfrm>
            <a:off x="457200" y="457200"/>
            <a:ext cx="8154988" cy="5638800"/>
          </a:xfrm>
          <a:prstGeom prst="rect">
            <a:avLst/>
          </a:prstGeom>
          <a:noFill/>
          <a:ln>
            <a:noFill/>
          </a:ln>
        </p:spPr>
      </p:pic>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533400" y="106363"/>
            <a:ext cx="8077199" cy="1112836"/>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5400" b="0" i="0" u="none" strike="noStrike" cap="none">
                <a:solidFill>
                  <a:schemeClr val="lt2"/>
                </a:solidFill>
                <a:latin typeface="Arial Black"/>
                <a:ea typeface="Arial Black"/>
                <a:cs typeface="Arial Black"/>
                <a:sym typeface="Arial Black"/>
              </a:rPr>
              <a:t>Papel Picado</a:t>
            </a:r>
          </a:p>
        </p:txBody>
      </p:sp>
      <p:sp>
        <p:nvSpPr>
          <p:cNvPr id="297" name="Shape 297"/>
          <p:cNvSpPr/>
          <p:nvPr/>
        </p:nvSpPr>
        <p:spPr>
          <a:xfrm>
            <a:off x="304800" y="1371600"/>
            <a:ext cx="5791200" cy="535463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3600" b="1">
                <a:solidFill>
                  <a:schemeClr val="lt1"/>
                </a:solidFill>
                <a:latin typeface="Arial"/>
                <a:ea typeface="Arial"/>
                <a:cs typeface="Arial"/>
                <a:sym typeface="Arial"/>
              </a:rPr>
              <a:t>Papel picado</a:t>
            </a:r>
            <a:r>
              <a:rPr lang="en-US" sz="3600">
                <a:solidFill>
                  <a:schemeClr val="lt1"/>
                </a:solidFill>
                <a:latin typeface="Arial"/>
                <a:ea typeface="Arial"/>
                <a:cs typeface="Arial"/>
                <a:sym typeface="Arial"/>
              </a:rPr>
              <a:t> is a particular style of paper-cutting with its own traditions. Aztecs used mulbery and fig tree barks to make a rough paper called "amatl". The art blossomed when tissue paper became available. </a:t>
            </a:r>
            <a:r>
              <a:rPr lang="en-US" sz="1800">
                <a:solidFill>
                  <a:schemeClr val="lt1"/>
                </a:solidFill>
                <a:latin typeface="Arial"/>
                <a:ea typeface="Arial"/>
                <a:cs typeface="Arial"/>
                <a:sym typeface="Arial"/>
              </a:rPr>
              <a:t/>
            </a:r>
            <a:br>
              <a:rPr lang="en-US" sz="1800">
                <a:solidFill>
                  <a:schemeClr val="lt1"/>
                </a:solidFill>
                <a:latin typeface="Arial"/>
                <a:ea typeface="Arial"/>
                <a:cs typeface="Arial"/>
                <a:sym typeface="Arial"/>
              </a:rPr>
            </a:br>
            <a:endParaRPr lang="en-US" sz="1800">
              <a:solidFill>
                <a:schemeClr val="lt1"/>
              </a:solidFill>
              <a:latin typeface="Arial"/>
              <a:ea typeface="Arial"/>
              <a:cs typeface="Arial"/>
              <a:sym typeface="Arial"/>
            </a:endParaRPr>
          </a:p>
        </p:txBody>
      </p:sp>
      <p:pic>
        <p:nvPicPr>
          <p:cNvPr id="298" name="Shape 298" descr="Picture10.jpg"/>
          <p:cNvPicPr preferRelativeResize="0"/>
          <p:nvPr/>
        </p:nvPicPr>
        <p:blipFill rotWithShape="1">
          <a:blip r:embed="rId3">
            <a:alphaModFix/>
          </a:blip>
          <a:srcRect/>
          <a:stretch/>
        </p:blipFill>
        <p:spPr>
          <a:xfrm>
            <a:off x="5943600" y="1295400"/>
            <a:ext cx="2968624" cy="4572000"/>
          </a:xfrm>
          <a:prstGeom prst="rect">
            <a:avLst/>
          </a:prstGeom>
          <a:noFill/>
          <a:ln>
            <a:noFill/>
          </a:ln>
        </p:spPr>
      </p:pic>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p:nvPr/>
        </p:nvSpPr>
        <p:spPr>
          <a:xfrm>
            <a:off x="381000" y="228600"/>
            <a:ext cx="8381999" cy="369411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3600">
                <a:solidFill>
                  <a:schemeClr val="lt1"/>
                </a:solidFill>
                <a:latin typeface="Arial"/>
                <a:ea typeface="Arial"/>
                <a:cs typeface="Arial"/>
                <a:sym typeface="Arial"/>
              </a:rPr>
              <a:t>Papel picado artisans usually layer forty or fifty leaves of tissue and then punch designs with special chisels called "fierritos". Sheets of papel picado are hung along strings as banners called "banderitas".</a:t>
            </a:r>
            <a:r>
              <a:rPr lang="en-US" sz="1800">
                <a:solidFill>
                  <a:schemeClr val="lt1"/>
                </a:solidFill>
                <a:latin typeface="Arial"/>
                <a:ea typeface="Arial"/>
                <a:cs typeface="Arial"/>
                <a:sym typeface="Arial"/>
              </a:rPr>
              <a:t/>
            </a:r>
            <a:br>
              <a:rPr lang="en-US" sz="1800">
                <a:solidFill>
                  <a:schemeClr val="lt1"/>
                </a:solidFill>
                <a:latin typeface="Arial"/>
                <a:ea typeface="Arial"/>
                <a:cs typeface="Arial"/>
                <a:sym typeface="Arial"/>
              </a:rPr>
            </a:br>
            <a:endParaRPr lang="en-US" sz="1800">
              <a:solidFill>
                <a:schemeClr val="lt1"/>
              </a:solidFill>
              <a:latin typeface="Arial"/>
              <a:ea typeface="Arial"/>
              <a:cs typeface="Arial"/>
              <a:sym typeface="Arial"/>
            </a:endParaRPr>
          </a:p>
        </p:txBody>
      </p:sp>
      <p:pic>
        <p:nvPicPr>
          <p:cNvPr id="304" name="Shape 304" descr="Picture2.jpg"/>
          <p:cNvPicPr preferRelativeResize="0"/>
          <p:nvPr/>
        </p:nvPicPr>
        <p:blipFill rotWithShape="1">
          <a:blip r:embed="rId3">
            <a:alphaModFix/>
          </a:blip>
          <a:srcRect/>
          <a:stretch/>
        </p:blipFill>
        <p:spPr>
          <a:xfrm>
            <a:off x="3276600" y="3124200"/>
            <a:ext cx="5257799" cy="3506788"/>
          </a:xfrm>
          <a:prstGeom prst="rect">
            <a:avLst/>
          </a:prstGeom>
          <a:noFill/>
          <a:ln>
            <a:noFill/>
          </a:ln>
        </p:spPr>
      </p:pic>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Shape 309" descr="California 242.jpg"/>
          <p:cNvPicPr preferRelativeResize="0"/>
          <p:nvPr/>
        </p:nvPicPr>
        <p:blipFill rotWithShape="1">
          <a:blip r:embed="rId3">
            <a:alphaModFix/>
          </a:blip>
          <a:srcRect/>
          <a:stretch/>
        </p:blipFill>
        <p:spPr>
          <a:xfrm>
            <a:off x="304800" y="457200"/>
            <a:ext cx="8128000" cy="6096000"/>
          </a:xfrm>
          <a:prstGeom prst="rect">
            <a:avLst/>
          </a:prstGeom>
          <a:noFill/>
          <a:ln>
            <a:noFill/>
          </a:ln>
        </p:spPr>
      </p:pic>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p:nvPr/>
        </p:nvSpPr>
        <p:spPr>
          <a:xfrm>
            <a:off x="304800" y="457200"/>
            <a:ext cx="8458200" cy="230822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3600">
                <a:solidFill>
                  <a:schemeClr val="lt1"/>
                </a:solidFill>
                <a:latin typeface="Arial"/>
                <a:ea typeface="Arial"/>
                <a:cs typeface="Arial"/>
                <a:sym typeface="Arial"/>
              </a:rPr>
              <a:t>Papel picado is made for many other celebrations besides Day of the Dead. Different celebrations call for different colors and motifs.</a:t>
            </a:r>
          </a:p>
        </p:txBody>
      </p:sp>
      <p:pic>
        <p:nvPicPr>
          <p:cNvPr id="315" name="Shape 315" descr="xmas_asst.jpg"/>
          <p:cNvPicPr preferRelativeResize="0"/>
          <p:nvPr/>
        </p:nvPicPr>
        <p:blipFill rotWithShape="1">
          <a:blip r:embed="rId3">
            <a:alphaModFix/>
          </a:blip>
          <a:srcRect/>
          <a:stretch/>
        </p:blipFill>
        <p:spPr>
          <a:xfrm>
            <a:off x="381000" y="2971800"/>
            <a:ext cx="8451850" cy="2852737"/>
          </a:xfrm>
          <a:prstGeom prst="rect">
            <a:avLst/>
          </a:prstGeom>
          <a:noFill/>
          <a:ln>
            <a:noFill/>
          </a:ln>
        </p:spPr>
      </p:pic>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Shape 320" descr="U:\My Pictures\DayoftheDead\calavera_de_la_catrina.gif"/>
          <p:cNvPicPr preferRelativeResize="0"/>
          <p:nvPr/>
        </p:nvPicPr>
        <p:blipFill rotWithShape="1">
          <a:blip r:embed="rId3">
            <a:alphaModFix/>
          </a:blip>
          <a:srcRect/>
          <a:stretch/>
        </p:blipFill>
        <p:spPr>
          <a:xfrm>
            <a:off x="5257800" y="2362200"/>
            <a:ext cx="3886200" cy="2935287"/>
          </a:xfrm>
          <a:prstGeom prst="rect">
            <a:avLst/>
          </a:prstGeom>
          <a:noFill/>
          <a:ln>
            <a:noFill/>
          </a:ln>
        </p:spPr>
      </p:pic>
      <p:sp>
        <p:nvSpPr>
          <p:cNvPr id="321" name="Shape 321"/>
          <p:cNvSpPr txBox="1">
            <a:spLocks noGrp="1"/>
          </p:cNvSpPr>
          <p:nvPr>
            <p:ph type="title"/>
          </p:nvPr>
        </p:nvSpPr>
        <p:spPr>
          <a:xfrm>
            <a:off x="533400" y="106363"/>
            <a:ext cx="8077199" cy="1189037"/>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0" i="0" u="none" strike="noStrike" cap="none">
                <a:solidFill>
                  <a:schemeClr val="lt2"/>
                </a:solidFill>
                <a:latin typeface="Arial Black"/>
                <a:ea typeface="Arial Black"/>
                <a:cs typeface="Arial Black"/>
                <a:sym typeface="Arial Black"/>
              </a:rPr>
              <a:t>Jose Guadalupe Posada</a:t>
            </a:r>
            <a:br>
              <a:rPr lang="en-US" sz="4000" b="0" i="0" u="none" strike="noStrike" cap="none">
                <a:solidFill>
                  <a:schemeClr val="lt2"/>
                </a:solidFill>
                <a:latin typeface="Arial Black"/>
                <a:ea typeface="Arial Black"/>
                <a:cs typeface="Arial Black"/>
                <a:sym typeface="Arial Black"/>
              </a:rPr>
            </a:br>
            <a:r>
              <a:rPr lang="en-US" sz="4000" b="0" i="0" u="none" strike="noStrike" cap="none">
                <a:solidFill>
                  <a:schemeClr val="lt2"/>
                </a:solidFill>
                <a:latin typeface="Arial Black"/>
                <a:ea typeface="Arial Black"/>
                <a:cs typeface="Arial Black"/>
                <a:sym typeface="Arial Black"/>
              </a:rPr>
              <a:t>(1852-1913)</a:t>
            </a:r>
          </a:p>
        </p:txBody>
      </p:sp>
      <p:sp>
        <p:nvSpPr>
          <p:cNvPr id="322" name="Shape 322"/>
          <p:cNvSpPr txBox="1">
            <a:spLocks noGrp="1"/>
          </p:cNvSpPr>
          <p:nvPr>
            <p:ph type="body" idx="1"/>
          </p:nvPr>
        </p:nvSpPr>
        <p:spPr>
          <a:xfrm>
            <a:off x="152400" y="1295400"/>
            <a:ext cx="5867400" cy="36576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lt1"/>
              </a:buClr>
              <a:buSzPct val="25000"/>
              <a:buFont typeface="Arial"/>
              <a:buNone/>
            </a:pPr>
            <a:r>
              <a:rPr lang="en-US" sz="2800" b="0" i="0" u="none" strike="noStrike" cap="none">
                <a:solidFill>
                  <a:schemeClr val="lt1"/>
                </a:solidFill>
                <a:latin typeface="Arial"/>
                <a:ea typeface="Arial"/>
                <a:cs typeface="Arial"/>
                <a:sym typeface="Arial"/>
              </a:rPr>
              <a:t>	José Posada was a Mexican artist whose artwork came to represent the celebration of Day of the Dead.  In Mexico, people were either very rich or very poor.  His most famous creation, Catrina, represented a wealthy woman dressed in all her finery.  But Posada was poking fun at the rich through Catrina by asking in death, what difference will it make if you were rich?  After all, you’re still as dead as if you had been poor.  </a:t>
            </a:r>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body" idx="1"/>
          </p:nvPr>
        </p:nvSpPr>
        <p:spPr>
          <a:xfrm>
            <a:off x="533400" y="4191000"/>
            <a:ext cx="8077199" cy="26669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lt1"/>
              </a:buClr>
              <a:buSzPct val="25000"/>
              <a:buFont typeface="Arial"/>
              <a:buNone/>
            </a:pPr>
            <a:r>
              <a:rPr lang="en-US" sz="2800" b="0" i="0" u="none" strike="noStrike" cap="none">
                <a:solidFill>
                  <a:schemeClr val="lt1"/>
                </a:solidFill>
                <a:latin typeface="Arial"/>
                <a:ea typeface="Arial"/>
                <a:cs typeface="Arial"/>
                <a:sym typeface="Arial"/>
              </a:rPr>
              <a:t>So this commemoration of the dead becomes a family reunion with joyous celebration between the living and the dead.  It is an important social ritual, a way of recognizing the cycle of life and death as the true meaning of human existence.</a:t>
            </a:r>
          </a:p>
        </p:txBody>
      </p:sp>
      <p:pic>
        <p:nvPicPr>
          <p:cNvPr id="328" name="Shape 328" descr="Altar"/>
          <p:cNvPicPr preferRelativeResize="0"/>
          <p:nvPr/>
        </p:nvPicPr>
        <p:blipFill rotWithShape="1">
          <a:blip r:embed="rId3">
            <a:alphaModFix/>
          </a:blip>
          <a:srcRect/>
          <a:stretch/>
        </p:blipFill>
        <p:spPr>
          <a:xfrm>
            <a:off x="198438" y="381000"/>
            <a:ext cx="3040061" cy="3657600"/>
          </a:xfrm>
          <a:prstGeom prst="rect">
            <a:avLst/>
          </a:prstGeom>
          <a:noFill/>
          <a:ln>
            <a:noFill/>
          </a:ln>
        </p:spPr>
      </p:pic>
      <p:pic>
        <p:nvPicPr>
          <p:cNvPr id="329" name="Shape 329" descr="cabinet"/>
          <p:cNvPicPr preferRelativeResize="0"/>
          <p:nvPr/>
        </p:nvPicPr>
        <p:blipFill rotWithShape="1">
          <a:blip r:embed="rId4">
            <a:alphaModFix/>
          </a:blip>
          <a:srcRect/>
          <a:stretch/>
        </p:blipFill>
        <p:spPr>
          <a:xfrm>
            <a:off x="3429000" y="381000"/>
            <a:ext cx="5511800" cy="3668712"/>
          </a:xfrm>
          <a:prstGeom prst="rect">
            <a:avLst/>
          </a:prstGeom>
          <a:noFill/>
          <a:ln>
            <a:noFill/>
          </a:ln>
        </p:spPr>
      </p:pic>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Shape 334" descr="Día de los Muertos - Day of the dead"/>
          <p:cNvPicPr preferRelativeResize="0"/>
          <p:nvPr/>
        </p:nvPicPr>
        <p:blipFill rotWithShape="1">
          <a:blip r:embed="rId3">
            <a:alphaModFix/>
          </a:blip>
          <a:srcRect/>
          <a:stretch/>
        </p:blipFill>
        <p:spPr>
          <a:xfrm>
            <a:off x="2895600" y="2971800"/>
            <a:ext cx="2286000" cy="2320924"/>
          </a:xfrm>
          <a:prstGeom prst="rect">
            <a:avLst/>
          </a:prstGeom>
          <a:noFill/>
          <a:ln>
            <a:noFill/>
          </a:ln>
        </p:spPr>
      </p:pic>
      <p:pic>
        <p:nvPicPr>
          <p:cNvPr id="335" name="Shape 335" descr="Pino666A">
            <a:hlinkClick r:id="rId4"/>
          </p:cNvPr>
          <p:cNvPicPr preferRelativeResize="0"/>
          <p:nvPr/>
        </p:nvPicPr>
        <p:blipFill rotWithShape="1">
          <a:blip r:embed="rId5">
            <a:alphaModFix/>
          </a:blip>
          <a:srcRect/>
          <a:stretch/>
        </p:blipFill>
        <p:spPr>
          <a:xfrm>
            <a:off x="0" y="4914900"/>
            <a:ext cx="4800600" cy="1943100"/>
          </a:xfrm>
          <a:prstGeom prst="rect">
            <a:avLst/>
          </a:prstGeom>
          <a:noFill/>
          <a:ln>
            <a:noFill/>
          </a:ln>
        </p:spPr>
      </p:pic>
      <p:pic>
        <p:nvPicPr>
          <p:cNvPr id="336" name="Shape 336" descr="army_band_tmb">
            <a:hlinkClick r:id="rId6"/>
          </p:cNvPr>
          <p:cNvPicPr preferRelativeResize="0"/>
          <p:nvPr/>
        </p:nvPicPr>
        <p:blipFill rotWithShape="1">
          <a:blip r:embed="rId7">
            <a:alphaModFix/>
          </a:blip>
          <a:srcRect/>
          <a:stretch/>
        </p:blipFill>
        <p:spPr>
          <a:xfrm>
            <a:off x="1828800" y="3657600"/>
            <a:ext cx="1828800" cy="1371599"/>
          </a:xfrm>
          <a:prstGeom prst="rect">
            <a:avLst/>
          </a:prstGeom>
          <a:noFill/>
          <a:ln>
            <a:noFill/>
          </a:ln>
        </p:spPr>
      </p:pic>
      <p:pic>
        <p:nvPicPr>
          <p:cNvPr id="337" name="Shape 337" descr="flower_girl_tmb">
            <a:hlinkClick r:id="rId8"/>
          </p:cNvPr>
          <p:cNvPicPr preferRelativeResize="0"/>
          <p:nvPr/>
        </p:nvPicPr>
        <p:blipFill rotWithShape="1">
          <a:blip r:embed="rId9">
            <a:alphaModFix/>
          </a:blip>
          <a:srcRect/>
          <a:stretch/>
        </p:blipFill>
        <p:spPr>
          <a:xfrm>
            <a:off x="2590800" y="2590800"/>
            <a:ext cx="1828800" cy="1371599"/>
          </a:xfrm>
          <a:prstGeom prst="rect">
            <a:avLst/>
          </a:prstGeom>
          <a:noFill/>
          <a:ln>
            <a:noFill/>
          </a:ln>
        </p:spPr>
      </p:pic>
      <p:pic>
        <p:nvPicPr>
          <p:cNvPr id="338" name="Shape 338" descr="pino_flowers_tmb">
            <a:hlinkClick r:id="rId10"/>
          </p:cNvPr>
          <p:cNvPicPr preferRelativeResize="0"/>
          <p:nvPr/>
        </p:nvPicPr>
        <p:blipFill rotWithShape="1">
          <a:blip r:embed="rId11">
            <a:alphaModFix/>
          </a:blip>
          <a:srcRect/>
          <a:stretch/>
        </p:blipFill>
        <p:spPr>
          <a:xfrm>
            <a:off x="7851775" y="0"/>
            <a:ext cx="1292225" cy="1371599"/>
          </a:xfrm>
          <a:prstGeom prst="rect">
            <a:avLst/>
          </a:prstGeom>
          <a:noFill/>
          <a:ln>
            <a:noFill/>
          </a:ln>
        </p:spPr>
      </p:pic>
      <p:pic>
        <p:nvPicPr>
          <p:cNvPr id="339" name="Shape 339" descr="Horses640_tmb">
            <a:hlinkClick r:id="rId12"/>
          </p:cNvPr>
          <p:cNvPicPr preferRelativeResize="0"/>
          <p:nvPr/>
        </p:nvPicPr>
        <p:blipFill rotWithShape="1">
          <a:blip r:embed="rId13">
            <a:alphaModFix/>
          </a:blip>
          <a:srcRect/>
          <a:stretch/>
        </p:blipFill>
        <p:spPr>
          <a:xfrm>
            <a:off x="7315200" y="1143000"/>
            <a:ext cx="1828800" cy="1371599"/>
          </a:xfrm>
          <a:prstGeom prst="rect">
            <a:avLst/>
          </a:prstGeom>
          <a:noFill/>
          <a:ln>
            <a:noFill/>
          </a:ln>
        </p:spPr>
      </p:pic>
      <p:pic>
        <p:nvPicPr>
          <p:cNvPr id="340" name="Shape 340" descr="cleaning_tmb">
            <a:hlinkClick r:id="rId14"/>
          </p:cNvPr>
          <p:cNvPicPr preferRelativeResize="0"/>
          <p:nvPr/>
        </p:nvPicPr>
        <p:blipFill rotWithShape="1">
          <a:blip r:embed="rId15">
            <a:alphaModFix/>
          </a:blip>
          <a:srcRect/>
          <a:stretch/>
        </p:blipFill>
        <p:spPr>
          <a:xfrm>
            <a:off x="6172200" y="0"/>
            <a:ext cx="1828800" cy="1371599"/>
          </a:xfrm>
          <a:prstGeom prst="rect">
            <a:avLst/>
          </a:prstGeom>
          <a:noFill/>
          <a:ln>
            <a:noFill/>
          </a:ln>
        </p:spPr>
      </p:pic>
      <p:pic>
        <p:nvPicPr>
          <p:cNvPr id="341" name="Shape 341" descr="band_640_tmb">
            <a:hlinkClick r:id="rId16"/>
          </p:cNvPr>
          <p:cNvPicPr preferRelativeResize="0"/>
          <p:nvPr/>
        </p:nvPicPr>
        <p:blipFill rotWithShape="1">
          <a:blip r:embed="rId17">
            <a:alphaModFix/>
          </a:blip>
          <a:srcRect/>
          <a:stretch/>
        </p:blipFill>
        <p:spPr>
          <a:xfrm>
            <a:off x="5791200" y="1143000"/>
            <a:ext cx="1828800" cy="1371599"/>
          </a:xfrm>
          <a:prstGeom prst="rect">
            <a:avLst/>
          </a:prstGeom>
          <a:noFill/>
          <a:ln>
            <a:noFill/>
          </a:ln>
        </p:spPr>
      </p:pic>
      <p:pic>
        <p:nvPicPr>
          <p:cNvPr id="342" name="Shape 342" descr="tomb_tmb">
            <a:hlinkClick r:id="rId18"/>
          </p:cNvPr>
          <p:cNvPicPr preferRelativeResize="0"/>
          <p:nvPr/>
        </p:nvPicPr>
        <p:blipFill rotWithShape="1">
          <a:blip r:embed="rId19">
            <a:alphaModFix/>
          </a:blip>
          <a:srcRect/>
          <a:stretch/>
        </p:blipFill>
        <p:spPr>
          <a:xfrm>
            <a:off x="0" y="4267200"/>
            <a:ext cx="1828800" cy="1371599"/>
          </a:xfrm>
          <a:prstGeom prst="rect">
            <a:avLst/>
          </a:prstGeom>
          <a:noFill/>
          <a:ln>
            <a:noFill/>
          </a:ln>
        </p:spPr>
      </p:pic>
      <p:pic>
        <p:nvPicPr>
          <p:cNvPr id="343" name="Shape 343" descr="Pinotepa_Churchtmb">
            <a:hlinkClick r:id="rId20"/>
          </p:cNvPr>
          <p:cNvPicPr preferRelativeResize="0"/>
          <p:nvPr/>
        </p:nvPicPr>
        <p:blipFill rotWithShape="1">
          <a:blip r:embed="rId21">
            <a:alphaModFix/>
          </a:blip>
          <a:srcRect/>
          <a:stretch/>
        </p:blipFill>
        <p:spPr>
          <a:xfrm>
            <a:off x="2286000" y="1600200"/>
            <a:ext cx="1828800" cy="1066799"/>
          </a:xfrm>
          <a:prstGeom prst="rect">
            <a:avLst/>
          </a:prstGeom>
          <a:noFill/>
          <a:ln>
            <a:noFill/>
          </a:ln>
        </p:spPr>
      </p:pic>
      <p:pic>
        <p:nvPicPr>
          <p:cNvPr id="344" name="Shape 344" descr="Pino9999_640_tmb">
            <a:hlinkClick r:id="rId22"/>
          </p:cNvPr>
          <p:cNvPicPr preferRelativeResize="0"/>
          <p:nvPr/>
        </p:nvPicPr>
        <p:blipFill rotWithShape="1">
          <a:blip r:embed="rId23">
            <a:alphaModFix/>
          </a:blip>
          <a:srcRect/>
          <a:stretch/>
        </p:blipFill>
        <p:spPr>
          <a:xfrm>
            <a:off x="0" y="2906713"/>
            <a:ext cx="2819400" cy="1601786"/>
          </a:xfrm>
          <a:prstGeom prst="rect">
            <a:avLst/>
          </a:prstGeom>
          <a:noFill/>
          <a:ln>
            <a:noFill/>
          </a:ln>
        </p:spPr>
      </p:pic>
      <p:pic>
        <p:nvPicPr>
          <p:cNvPr id="345" name="Shape 345" descr="JanCarlos_tmb">
            <a:hlinkClick r:id="rId24"/>
          </p:cNvPr>
          <p:cNvPicPr preferRelativeResize="0"/>
          <p:nvPr/>
        </p:nvPicPr>
        <p:blipFill rotWithShape="1">
          <a:blip r:embed="rId25">
            <a:alphaModFix/>
          </a:blip>
          <a:srcRect/>
          <a:stretch/>
        </p:blipFill>
        <p:spPr>
          <a:xfrm>
            <a:off x="5334000" y="0"/>
            <a:ext cx="1028700" cy="1371599"/>
          </a:xfrm>
          <a:prstGeom prst="rect">
            <a:avLst/>
          </a:prstGeom>
          <a:noFill/>
          <a:ln>
            <a:noFill/>
          </a:ln>
        </p:spPr>
      </p:pic>
      <p:pic>
        <p:nvPicPr>
          <p:cNvPr id="346" name="Shape 346" descr="pavo_tmb">
            <a:hlinkClick r:id="rId26"/>
          </p:cNvPr>
          <p:cNvPicPr preferRelativeResize="0"/>
          <p:nvPr/>
        </p:nvPicPr>
        <p:blipFill rotWithShape="1">
          <a:blip r:embed="rId27">
            <a:alphaModFix/>
          </a:blip>
          <a:srcRect/>
          <a:stretch/>
        </p:blipFill>
        <p:spPr>
          <a:xfrm>
            <a:off x="4953000" y="1219200"/>
            <a:ext cx="1028700" cy="1371599"/>
          </a:xfrm>
          <a:prstGeom prst="rect">
            <a:avLst/>
          </a:prstGeom>
          <a:noFill/>
          <a:ln>
            <a:noFill/>
          </a:ln>
        </p:spPr>
      </p:pic>
      <p:pic>
        <p:nvPicPr>
          <p:cNvPr id="347" name="Shape 347" descr="ddoaxaca01t"/>
          <p:cNvPicPr preferRelativeResize="0"/>
          <p:nvPr/>
        </p:nvPicPr>
        <p:blipFill rotWithShape="1">
          <a:blip r:embed="rId28">
            <a:alphaModFix/>
          </a:blip>
          <a:srcRect/>
          <a:stretch/>
        </p:blipFill>
        <p:spPr>
          <a:xfrm>
            <a:off x="3616325" y="0"/>
            <a:ext cx="1793874" cy="2362200"/>
          </a:xfrm>
          <a:prstGeom prst="rect">
            <a:avLst/>
          </a:prstGeom>
          <a:noFill/>
          <a:ln>
            <a:noFill/>
          </a:ln>
        </p:spPr>
      </p:pic>
      <p:pic>
        <p:nvPicPr>
          <p:cNvPr id="348" name="Shape 348" descr="bbmuertos19s"/>
          <p:cNvPicPr preferRelativeResize="0"/>
          <p:nvPr/>
        </p:nvPicPr>
        <p:blipFill rotWithShape="1">
          <a:blip r:embed="rId29">
            <a:alphaModFix/>
          </a:blip>
          <a:srcRect/>
          <a:stretch/>
        </p:blipFill>
        <p:spPr>
          <a:xfrm>
            <a:off x="5943600" y="2514600"/>
            <a:ext cx="2971799" cy="1984374"/>
          </a:xfrm>
          <a:prstGeom prst="rect">
            <a:avLst/>
          </a:prstGeom>
          <a:noFill/>
          <a:ln>
            <a:noFill/>
          </a:ln>
        </p:spPr>
      </p:pic>
      <p:pic>
        <p:nvPicPr>
          <p:cNvPr id="349" name="Shape 349" descr="day%2520of%2520the%2520dead">
            <a:hlinkClick r:id="rId30"/>
          </p:cNvPr>
          <p:cNvPicPr preferRelativeResize="0"/>
          <p:nvPr/>
        </p:nvPicPr>
        <p:blipFill rotWithShape="1">
          <a:blip r:embed="rId31">
            <a:alphaModFix/>
          </a:blip>
          <a:srcRect/>
          <a:stretch/>
        </p:blipFill>
        <p:spPr>
          <a:xfrm>
            <a:off x="4419600" y="2209800"/>
            <a:ext cx="1703387" cy="1143000"/>
          </a:xfrm>
          <a:prstGeom prst="rect">
            <a:avLst/>
          </a:prstGeom>
          <a:noFill/>
          <a:ln>
            <a:noFill/>
          </a:ln>
        </p:spPr>
      </p:pic>
      <p:pic>
        <p:nvPicPr>
          <p:cNvPr id="350" name="Shape 350" descr="day-of-the-dead-ballerina">
            <a:hlinkClick r:id="rId32"/>
          </p:cNvPr>
          <p:cNvPicPr preferRelativeResize="0"/>
          <p:nvPr/>
        </p:nvPicPr>
        <p:blipFill rotWithShape="1">
          <a:blip r:embed="rId33">
            <a:alphaModFix/>
          </a:blip>
          <a:srcRect/>
          <a:stretch/>
        </p:blipFill>
        <p:spPr>
          <a:xfrm>
            <a:off x="4648200" y="5154612"/>
            <a:ext cx="1235074" cy="1703387"/>
          </a:xfrm>
          <a:prstGeom prst="rect">
            <a:avLst/>
          </a:prstGeom>
          <a:noFill/>
          <a:ln>
            <a:noFill/>
          </a:ln>
        </p:spPr>
      </p:pic>
      <p:pic>
        <p:nvPicPr>
          <p:cNvPr id="351" name="Shape 351" descr="A%2520DAY%2520WITH%2520THE%2520DEAD%2520ON%2520LAKE%2520STREETe-mail%25202">
            <a:hlinkClick r:id="rId34"/>
          </p:cNvPr>
          <p:cNvPicPr preferRelativeResize="0"/>
          <p:nvPr/>
        </p:nvPicPr>
        <p:blipFill rotWithShape="1">
          <a:blip r:embed="rId35">
            <a:alphaModFix/>
          </a:blip>
          <a:srcRect/>
          <a:stretch/>
        </p:blipFill>
        <p:spPr>
          <a:xfrm>
            <a:off x="2438400" y="0"/>
            <a:ext cx="1347788" cy="1981199"/>
          </a:xfrm>
          <a:prstGeom prst="rect">
            <a:avLst/>
          </a:prstGeom>
          <a:noFill/>
          <a:ln>
            <a:noFill/>
          </a:ln>
        </p:spPr>
      </p:pic>
      <p:pic>
        <p:nvPicPr>
          <p:cNvPr id="352" name="Shape 352" descr="143_1c">
            <a:hlinkClick r:id="rId36"/>
          </p:cNvPr>
          <p:cNvPicPr preferRelativeResize="0"/>
          <p:nvPr/>
        </p:nvPicPr>
        <p:blipFill rotWithShape="1">
          <a:blip r:embed="rId37">
            <a:alphaModFix/>
          </a:blip>
          <a:srcRect/>
          <a:stretch/>
        </p:blipFill>
        <p:spPr>
          <a:xfrm>
            <a:off x="5334000" y="3276600"/>
            <a:ext cx="777875" cy="1406525"/>
          </a:xfrm>
          <a:prstGeom prst="rect">
            <a:avLst/>
          </a:prstGeom>
          <a:noFill/>
          <a:ln>
            <a:noFill/>
          </a:ln>
        </p:spPr>
      </p:pic>
      <p:pic>
        <p:nvPicPr>
          <p:cNvPr id="353" name="Shape 353" descr="dead%2520dancer">
            <a:hlinkClick r:id="rId38"/>
          </p:cNvPr>
          <p:cNvPicPr preferRelativeResize="0"/>
          <p:nvPr/>
        </p:nvPicPr>
        <p:blipFill rotWithShape="1">
          <a:blip r:embed="rId39">
            <a:alphaModFix/>
          </a:blip>
          <a:srcRect/>
          <a:stretch/>
        </p:blipFill>
        <p:spPr>
          <a:xfrm>
            <a:off x="885825" y="0"/>
            <a:ext cx="1552575" cy="2057400"/>
          </a:xfrm>
          <a:prstGeom prst="rect">
            <a:avLst/>
          </a:prstGeom>
          <a:noFill/>
          <a:ln>
            <a:noFill/>
          </a:ln>
        </p:spPr>
      </p:pic>
      <p:pic>
        <p:nvPicPr>
          <p:cNvPr id="354" name="Shape 354" descr="grafit19">
            <a:hlinkClick r:id="rId40"/>
          </p:cNvPr>
          <p:cNvPicPr preferRelativeResize="0"/>
          <p:nvPr/>
        </p:nvPicPr>
        <p:blipFill rotWithShape="1">
          <a:blip r:embed="rId41">
            <a:alphaModFix/>
          </a:blip>
          <a:srcRect/>
          <a:stretch/>
        </p:blipFill>
        <p:spPr>
          <a:xfrm>
            <a:off x="5562600" y="4419600"/>
            <a:ext cx="1450975" cy="1165224"/>
          </a:xfrm>
          <a:prstGeom prst="rect">
            <a:avLst/>
          </a:prstGeom>
          <a:noFill/>
          <a:ln>
            <a:noFill/>
          </a:ln>
        </p:spPr>
      </p:pic>
      <p:pic>
        <p:nvPicPr>
          <p:cNvPr id="355" name="Shape 355" descr="Day_of_the_dead_grave">
            <a:hlinkClick r:id="rId42"/>
          </p:cNvPr>
          <p:cNvPicPr preferRelativeResize="0"/>
          <p:nvPr/>
        </p:nvPicPr>
        <p:blipFill rotWithShape="1">
          <a:blip r:embed="rId43">
            <a:alphaModFix/>
          </a:blip>
          <a:srcRect/>
          <a:stretch/>
        </p:blipFill>
        <p:spPr>
          <a:xfrm>
            <a:off x="6705600" y="4267200"/>
            <a:ext cx="1131888" cy="1508124"/>
          </a:xfrm>
          <a:prstGeom prst="rect">
            <a:avLst/>
          </a:prstGeom>
          <a:noFill/>
          <a:ln>
            <a:noFill/>
          </a:ln>
        </p:spPr>
      </p:pic>
      <p:pic>
        <p:nvPicPr>
          <p:cNvPr id="356" name="Shape 356" descr="day-of-dead-altar">
            <a:hlinkClick r:id="rId44"/>
          </p:cNvPr>
          <p:cNvPicPr preferRelativeResize="0"/>
          <p:nvPr/>
        </p:nvPicPr>
        <p:blipFill rotWithShape="1">
          <a:blip r:embed="rId45">
            <a:alphaModFix/>
          </a:blip>
          <a:srcRect/>
          <a:stretch/>
        </p:blipFill>
        <p:spPr>
          <a:xfrm>
            <a:off x="7696200" y="4267200"/>
            <a:ext cx="1422400" cy="2133599"/>
          </a:xfrm>
          <a:prstGeom prst="rect">
            <a:avLst/>
          </a:prstGeom>
          <a:noFill/>
          <a:ln>
            <a:noFill/>
          </a:ln>
        </p:spPr>
      </p:pic>
      <p:pic>
        <p:nvPicPr>
          <p:cNvPr id="357" name="Shape 357" descr="1949_1">
            <a:hlinkClick r:id="rId46"/>
          </p:cNvPr>
          <p:cNvPicPr preferRelativeResize="0"/>
          <p:nvPr/>
        </p:nvPicPr>
        <p:blipFill rotWithShape="1">
          <a:blip r:embed="rId47">
            <a:alphaModFix/>
          </a:blip>
          <a:srcRect/>
          <a:stretch/>
        </p:blipFill>
        <p:spPr>
          <a:xfrm>
            <a:off x="0" y="0"/>
            <a:ext cx="1004887" cy="1828800"/>
          </a:xfrm>
          <a:prstGeom prst="rect">
            <a:avLst/>
          </a:prstGeom>
          <a:noFill/>
          <a:ln>
            <a:noFill/>
          </a:ln>
        </p:spPr>
      </p:pic>
      <p:pic>
        <p:nvPicPr>
          <p:cNvPr id="358" name="Shape 358" descr="day_of_the_dead">
            <a:hlinkClick r:id="rId48"/>
          </p:cNvPr>
          <p:cNvPicPr preferRelativeResize="0"/>
          <p:nvPr/>
        </p:nvPicPr>
        <p:blipFill rotWithShape="1">
          <a:blip r:embed="rId49">
            <a:alphaModFix/>
          </a:blip>
          <a:srcRect/>
          <a:stretch/>
        </p:blipFill>
        <p:spPr>
          <a:xfrm>
            <a:off x="5791200" y="5562600"/>
            <a:ext cx="1904999" cy="1276349"/>
          </a:xfrm>
          <a:prstGeom prst="rect">
            <a:avLst/>
          </a:prstGeom>
          <a:noFill/>
          <a:ln>
            <a:noFill/>
          </a:ln>
        </p:spPr>
      </p:pic>
      <p:pic>
        <p:nvPicPr>
          <p:cNvPr id="359" name="Shape 359" descr="CLICK FOR ENLARGEMENT">
            <a:hlinkClick r:id="rId50"/>
          </p:cNvPr>
          <p:cNvPicPr preferRelativeResize="0"/>
          <p:nvPr/>
        </p:nvPicPr>
        <p:blipFill rotWithShape="1">
          <a:blip r:embed="rId51">
            <a:alphaModFix/>
          </a:blip>
          <a:srcRect/>
          <a:stretch/>
        </p:blipFill>
        <p:spPr>
          <a:xfrm>
            <a:off x="0" y="1371600"/>
            <a:ext cx="1801813" cy="2057400"/>
          </a:xfrm>
          <a:prstGeom prst="rect">
            <a:avLst/>
          </a:prstGeom>
          <a:noFill/>
          <a:ln>
            <a:noFill/>
          </a:ln>
        </p:spPr>
      </p:pic>
      <p:pic>
        <p:nvPicPr>
          <p:cNvPr id="360" name="Shape 360" descr="Mexico's Day of the Dead"/>
          <p:cNvPicPr preferRelativeResize="0"/>
          <p:nvPr/>
        </p:nvPicPr>
        <p:blipFill rotWithShape="1">
          <a:blip r:embed="rId52">
            <a:alphaModFix/>
          </a:blip>
          <a:srcRect/>
          <a:stretch/>
        </p:blipFill>
        <p:spPr>
          <a:xfrm>
            <a:off x="1676400" y="1676400"/>
            <a:ext cx="914400" cy="1676399"/>
          </a:xfrm>
          <a:prstGeom prst="rect">
            <a:avLst/>
          </a:prstGeom>
          <a:noFill/>
          <a:ln>
            <a:noFill/>
          </a:ln>
        </p:spPr>
      </p:pic>
      <p:sp>
        <p:nvSpPr>
          <p:cNvPr id="361" name="Shape 361"/>
          <p:cNvSpPr/>
          <p:nvPr/>
        </p:nvSpPr>
        <p:spPr>
          <a:xfrm>
            <a:off x="2819400" y="2438400"/>
            <a:ext cx="4190999" cy="1108074"/>
          </a:xfrm>
          <a:prstGeom prst="rect">
            <a:avLst/>
          </a:prstGeom>
        </p:spPr>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533400" y="106363"/>
            <a:ext cx="8077199" cy="131127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0" i="0" u="none" strike="noStrike" cap="none">
                <a:solidFill>
                  <a:schemeClr val="lt2"/>
                </a:solidFill>
                <a:latin typeface="Arial Black"/>
                <a:ea typeface="Arial Black"/>
                <a:cs typeface="Arial Black"/>
                <a:sym typeface="Arial Black"/>
              </a:rPr>
              <a:t>A Change of Dates</a:t>
            </a:r>
          </a:p>
        </p:txBody>
      </p:sp>
      <p:sp>
        <p:nvSpPr>
          <p:cNvPr id="113" name="Shape 113"/>
          <p:cNvSpPr txBox="1">
            <a:spLocks noGrp="1"/>
          </p:cNvSpPr>
          <p:nvPr>
            <p:ph type="body" idx="1"/>
          </p:nvPr>
        </p:nvSpPr>
        <p:spPr>
          <a:xfrm>
            <a:off x="533400" y="1447800"/>
            <a:ext cx="8077199" cy="47244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lt1"/>
              </a:buClr>
              <a:buSzPct val="100000"/>
              <a:buFont typeface="Arial"/>
              <a:buChar char="•"/>
            </a:pPr>
            <a:r>
              <a:rPr lang="en-US" sz="3200" b="0" i="0" u="none" strike="noStrike" cap="none">
                <a:solidFill>
                  <a:schemeClr val="lt1"/>
                </a:solidFill>
                <a:latin typeface="Arial"/>
                <a:ea typeface="Arial"/>
                <a:cs typeface="Arial"/>
                <a:sym typeface="Arial"/>
              </a:rPr>
              <a:t>In the Aztec calendar, the Day of the Dead ritual fell roughly at the end of July and was celebrated throughout most of the month of August.</a:t>
            </a:r>
          </a:p>
          <a:p>
            <a:pPr marL="342900" marR="0" lvl="0" indent="-342900" algn="l" rtl="0">
              <a:lnSpc>
                <a:spcPct val="90000"/>
              </a:lnSpc>
              <a:spcBef>
                <a:spcPts val="640"/>
              </a:spcBef>
              <a:spcAft>
                <a:spcPts val="0"/>
              </a:spcAft>
              <a:buClr>
                <a:schemeClr val="lt1"/>
              </a:buClr>
              <a:buSzPct val="25000"/>
              <a:buFont typeface="Arial"/>
              <a:buNone/>
            </a:pPr>
            <a:r>
              <a:rPr lang="en-US" sz="3200" b="0" i="0" u="none" strike="noStrike" cap="none">
                <a:solidFill>
                  <a:schemeClr val="lt1"/>
                </a:solidFill>
                <a:latin typeface="Arial"/>
                <a:ea typeface="Arial"/>
                <a:cs typeface="Arial"/>
                <a:sym typeface="Arial"/>
              </a:rPr>
              <a:t> </a:t>
            </a:r>
          </a:p>
          <a:p>
            <a:pPr marL="342900" marR="0" lvl="0" indent="-342900" algn="l" rtl="0">
              <a:lnSpc>
                <a:spcPct val="90000"/>
              </a:lnSpc>
              <a:spcBef>
                <a:spcPts val="640"/>
              </a:spcBef>
              <a:spcAft>
                <a:spcPts val="0"/>
              </a:spcAft>
              <a:buClr>
                <a:schemeClr val="lt1"/>
              </a:buClr>
              <a:buSzPct val="100000"/>
              <a:buFont typeface="Arial"/>
              <a:buChar char="•"/>
            </a:pPr>
            <a:r>
              <a:rPr lang="en-US" sz="3200" b="0" i="0" u="none" strike="noStrike" cap="none">
                <a:solidFill>
                  <a:schemeClr val="lt1"/>
                </a:solidFill>
                <a:latin typeface="Arial"/>
                <a:ea typeface="Arial"/>
                <a:cs typeface="Arial"/>
                <a:sym typeface="Arial"/>
              </a:rPr>
              <a:t>After the Spaniards realized they could not eliminate the ritual, they moved it so it coincided with All Saints’ Day and All Souls’ Day (November 1</a:t>
            </a:r>
            <a:r>
              <a:rPr lang="en-US" sz="3200" b="0" i="0" u="none" strike="noStrike" cap="none" baseline="30000">
                <a:solidFill>
                  <a:schemeClr val="lt1"/>
                </a:solidFill>
                <a:latin typeface="Arial"/>
                <a:ea typeface="Arial"/>
                <a:cs typeface="Arial"/>
                <a:sym typeface="Arial"/>
              </a:rPr>
              <a:t>st</a:t>
            </a:r>
            <a:r>
              <a:rPr lang="en-US" sz="3200" b="0" i="0" u="none" strike="noStrike" cap="none">
                <a:solidFill>
                  <a:schemeClr val="lt1"/>
                </a:solidFill>
                <a:latin typeface="Arial"/>
                <a:ea typeface="Arial"/>
                <a:cs typeface="Arial"/>
                <a:sym typeface="Arial"/>
              </a:rPr>
              <a:t> and 2</a:t>
            </a:r>
            <a:r>
              <a:rPr lang="en-US" sz="3200" b="0" i="0" u="none" strike="noStrike" cap="none" baseline="30000">
                <a:solidFill>
                  <a:schemeClr val="lt1"/>
                </a:solidFill>
                <a:latin typeface="Arial"/>
                <a:ea typeface="Arial"/>
                <a:cs typeface="Arial"/>
                <a:sym typeface="Arial"/>
              </a:rPr>
              <a:t>nd</a:t>
            </a:r>
            <a:r>
              <a:rPr lang="en-US" sz="3200" b="0" i="0" u="none" strike="noStrike" cap="none">
                <a:solidFill>
                  <a:schemeClr val="lt1"/>
                </a:solidFill>
                <a:latin typeface="Arial"/>
                <a:ea typeface="Arial"/>
                <a:cs typeface="Arial"/>
                <a:sym typeface="Arial"/>
              </a:rPr>
              <a:t>).</a:t>
            </a: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533400" y="106363"/>
            <a:ext cx="8077199" cy="131127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0" i="0" u="none" strike="noStrike" cap="none">
                <a:solidFill>
                  <a:schemeClr val="lt2"/>
                </a:solidFill>
                <a:latin typeface="Arial Black"/>
                <a:ea typeface="Arial Black"/>
                <a:cs typeface="Arial Black"/>
                <a:sym typeface="Arial Black"/>
              </a:rPr>
              <a:t>What It Is / What It Isn’t</a:t>
            </a:r>
          </a:p>
        </p:txBody>
      </p:sp>
      <p:sp>
        <p:nvSpPr>
          <p:cNvPr id="119" name="Shape 119"/>
          <p:cNvSpPr txBox="1">
            <a:spLocks noGrp="1"/>
          </p:cNvSpPr>
          <p:nvPr>
            <p:ph type="body" idx="1"/>
          </p:nvPr>
        </p:nvSpPr>
        <p:spPr>
          <a:xfrm>
            <a:off x="533400" y="1447800"/>
            <a:ext cx="8077199" cy="47244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lt1"/>
              </a:buClr>
              <a:buSzPct val="100000"/>
              <a:buFont typeface="Arial"/>
              <a:buChar char="•"/>
            </a:pPr>
            <a:r>
              <a:rPr lang="en-US" sz="2800" b="0" i="0" u="none" strike="noStrike" cap="none">
                <a:solidFill>
                  <a:schemeClr val="lt1"/>
                </a:solidFill>
                <a:latin typeface="Arial"/>
                <a:ea typeface="Arial"/>
                <a:cs typeface="Arial"/>
                <a:sym typeface="Arial"/>
              </a:rPr>
              <a:t>Although they fall on the same days, Día de los Muertos is </a:t>
            </a:r>
            <a:r>
              <a:rPr lang="en-US" sz="2800" b="1" i="0" u="sng" strike="noStrike" cap="none">
                <a:solidFill>
                  <a:schemeClr val="lt2"/>
                </a:solidFill>
                <a:latin typeface="Arial"/>
                <a:ea typeface="Arial"/>
                <a:cs typeface="Arial"/>
                <a:sym typeface="Arial"/>
              </a:rPr>
              <a:t>NOT</a:t>
            </a:r>
            <a:r>
              <a:rPr lang="en-US" sz="2800" b="0" i="0" u="none" strike="noStrike" cap="none">
                <a:solidFill>
                  <a:schemeClr val="lt1"/>
                </a:solidFill>
                <a:latin typeface="Arial"/>
                <a:ea typeface="Arial"/>
                <a:cs typeface="Arial"/>
                <a:sym typeface="Arial"/>
              </a:rPr>
              <a:t> in any way to be considered as Mexico’s form of our Halloween. </a:t>
            </a:r>
          </a:p>
          <a:p>
            <a:pPr marL="342900" marR="0" lvl="0" indent="-342900" algn="l" rtl="0">
              <a:lnSpc>
                <a:spcPct val="90000"/>
              </a:lnSpc>
              <a:spcBef>
                <a:spcPts val="560"/>
              </a:spcBef>
              <a:spcAft>
                <a:spcPts val="0"/>
              </a:spcAft>
              <a:buClr>
                <a:schemeClr val="lt1"/>
              </a:buClr>
              <a:buSzPct val="25000"/>
              <a:buFont typeface="Arial"/>
              <a:buNone/>
            </a:pPr>
            <a:endParaRPr sz="2800" b="0" i="0" u="none" strike="noStrike" cap="none">
              <a:solidFill>
                <a:schemeClr val="lt1"/>
              </a:solidFill>
              <a:latin typeface="Arial"/>
              <a:ea typeface="Arial"/>
              <a:cs typeface="Arial"/>
              <a:sym typeface="Arial"/>
            </a:endParaRPr>
          </a:p>
          <a:p>
            <a:pPr marL="342900" marR="0" lvl="0" indent="-342900" algn="l" rtl="0">
              <a:lnSpc>
                <a:spcPct val="90000"/>
              </a:lnSpc>
              <a:spcBef>
                <a:spcPts val="560"/>
              </a:spcBef>
              <a:spcAft>
                <a:spcPts val="0"/>
              </a:spcAft>
              <a:buClr>
                <a:schemeClr val="lt1"/>
              </a:buClr>
              <a:buSzPct val="100000"/>
              <a:buFont typeface="Arial"/>
              <a:buChar char="•"/>
            </a:pPr>
            <a:r>
              <a:rPr lang="en-US" sz="2800" b="0" i="0" u="none" strike="noStrike" cap="none">
                <a:solidFill>
                  <a:schemeClr val="lt1"/>
                </a:solidFill>
                <a:latin typeface="Arial"/>
                <a:ea typeface="Arial"/>
                <a:cs typeface="Arial"/>
                <a:sym typeface="Arial"/>
              </a:rPr>
              <a:t>It is, in fact, much closer to our celebration of Memorial Day.  </a:t>
            </a:r>
          </a:p>
          <a:p>
            <a:pPr marL="342900" marR="0" lvl="0" indent="-342900" algn="l" rtl="0">
              <a:lnSpc>
                <a:spcPct val="90000"/>
              </a:lnSpc>
              <a:spcBef>
                <a:spcPts val="560"/>
              </a:spcBef>
              <a:spcAft>
                <a:spcPts val="0"/>
              </a:spcAft>
              <a:buClr>
                <a:schemeClr val="lt1"/>
              </a:buClr>
              <a:buSzPct val="25000"/>
              <a:buFont typeface="Arial"/>
              <a:buNone/>
            </a:pPr>
            <a:endParaRPr sz="2800" b="0" i="0" u="none" strike="noStrike" cap="none">
              <a:solidFill>
                <a:schemeClr val="lt1"/>
              </a:solidFill>
              <a:latin typeface="Arial"/>
              <a:ea typeface="Arial"/>
              <a:cs typeface="Arial"/>
              <a:sym typeface="Arial"/>
            </a:endParaRPr>
          </a:p>
          <a:p>
            <a:pPr marL="342900" marR="0" lvl="0" indent="-342900" algn="l" rtl="0">
              <a:lnSpc>
                <a:spcPct val="90000"/>
              </a:lnSpc>
              <a:spcBef>
                <a:spcPts val="560"/>
              </a:spcBef>
              <a:spcAft>
                <a:spcPts val="0"/>
              </a:spcAft>
              <a:buClr>
                <a:schemeClr val="lt1"/>
              </a:buClr>
              <a:buSzPct val="100000"/>
              <a:buFont typeface="Arial"/>
              <a:buChar char="•"/>
            </a:pPr>
            <a:r>
              <a:rPr lang="en-US" sz="2800" b="0" i="0" u="none" strike="noStrike" cap="none">
                <a:solidFill>
                  <a:schemeClr val="lt1"/>
                </a:solidFill>
                <a:latin typeface="Arial"/>
                <a:ea typeface="Arial"/>
                <a:cs typeface="Arial"/>
                <a:sym typeface="Arial"/>
              </a:rPr>
              <a:t>It is also not the only holiday around the world set aside as a day of remembrance.  In other countries and cultures, there are similar holidays which pay tribute to the dead.</a:t>
            </a: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304800" y="106363"/>
            <a:ext cx="8534399" cy="131127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0" i="0" u="none" strike="noStrike" cap="none">
                <a:solidFill>
                  <a:schemeClr val="lt2"/>
                </a:solidFill>
                <a:latin typeface="Arial Black"/>
                <a:ea typeface="Arial Black"/>
                <a:cs typeface="Arial Black"/>
                <a:sym typeface="Arial Black"/>
              </a:rPr>
              <a:t>When is Día de Los Muertos?</a:t>
            </a:r>
          </a:p>
        </p:txBody>
      </p:sp>
      <p:sp>
        <p:nvSpPr>
          <p:cNvPr id="125" name="Shape 125"/>
          <p:cNvSpPr txBox="1"/>
          <p:nvPr/>
        </p:nvSpPr>
        <p:spPr>
          <a:xfrm>
            <a:off x="838200" y="1371600"/>
            <a:ext cx="7467600" cy="48323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800" b="0" i="0" u="none" strike="noStrike" cap="none">
                <a:solidFill>
                  <a:schemeClr val="lt1"/>
                </a:solidFill>
                <a:latin typeface="Arial"/>
                <a:ea typeface="Arial"/>
                <a:cs typeface="Arial"/>
                <a:sym typeface="Arial"/>
              </a:rPr>
              <a:t>Although the main celebration takes place beginning October 31 and ending on November 2, special categories of deceased are honored on the preceding days.</a:t>
            </a:r>
          </a:p>
          <a:p>
            <a:pPr marL="0" marR="0" lvl="0" indent="0" algn="l" rtl="0">
              <a:spcBef>
                <a:spcPts val="0"/>
              </a:spcBef>
              <a:spcAft>
                <a:spcPts val="0"/>
              </a:spcAft>
              <a:buNone/>
            </a:pPr>
            <a:endParaRPr sz="2800">
              <a:solidFill>
                <a:schemeClr val="lt1"/>
              </a:solidFill>
              <a:latin typeface="Arial"/>
              <a:ea typeface="Arial"/>
              <a:cs typeface="Arial"/>
              <a:sym typeface="Arial"/>
            </a:endParaRPr>
          </a:p>
          <a:p>
            <a:pPr marL="0" marR="0" lvl="0" indent="0" algn="l" rtl="0">
              <a:spcBef>
                <a:spcPts val="0"/>
              </a:spcBef>
              <a:spcAft>
                <a:spcPts val="0"/>
              </a:spcAft>
              <a:buSzPct val="25000"/>
              <a:buNone/>
            </a:pPr>
            <a:r>
              <a:rPr lang="en-US" sz="2800">
                <a:solidFill>
                  <a:srgbClr val="FF0000"/>
                </a:solidFill>
                <a:latin typeface="Arial"/>
                <a:ea typeface="Arial"/>
                <a:cs typeface="Arial"/>
                <a:sym typeface="Arial"/>
              </a:rPr>
              <a:t>October 28 </a:t>
            </a:r>
            <a:r>
              <a:rPr lang="en-US" sz="2800">
                <a:solidFill>
                  <a:schemeClr val="lt1"/>
                </a:solidFill>
                <a:latin typeface="Arial"/>
                <a:ea typeface="Arial"/>
                <a:cs typeface="Arial"/>
                <a:sym typeface="Arial"/>
              </a:rPr>
              <a:t>– Those who died in accidents, suicides, homicides and other violent deaths</a:t>
            </a:r>
          </a:p>
          <a:p>
            <a:pPr marL="0" marR="0" lvl="0" indent="0" algn="l" rtl="0">
              <a:spcBef>
                <a:spcPts val="0"/>
              </a:spcBef>
              <a:spcAft>
                <a:spcPts val="0"/>
              </a:spcAft>
              <a:buNone/>
            </a:pPr>
            <a:endParaRPr sz="2800">
              <a:solidFill>
                <a:schemeClr val="lt1"/>
              </a:solidFill>
              <a:latin typeface="Arial"/>
              <a:ea typeface="Arial"/>
              <a:cs typeface="Arial"/>
              <a:sym typeface="Arial"/>
            </a:endParaRPr>
          </a:p>
          <a:p>
            <a:pPr marL="0" marR="0" lvl="0" indent="0" algn="l" rtl="0">
              <a:spcBef>
                <a:spcPts val="0"/>
              </a:spcBef>
              <a:spcAft>
                <a:spcPts val="0"/>
              </a:spcAft>
              <a:buSzPct val="25000"/>
              <a:buNone/>
            </a:pPr>
            <a:r>
              <a:rPr lang="en-US" sz="2800">
                <a:solidFill>
                  <a:srgbClr val="FF0000"/>
                </a:solidFill>
                <a:latin typeface="Arial"/>
                <a:ea typeface="Arial"/>
                <a:cs typeface="Arial"/>
                <a:sym typeface="Arial"/>
              </a:rPr>
              <a:t>October 29 </a:t>
            </a:r>
            <a:r>
              <a:rPr lang="en-US" sz="2800">
                <a:solidFill>
                  <a:schemeClr val="lt1"/>
                </a:solidFill>
                <a:latin typeface="Arial"/>
                <a:ea typeface="Arial"/>
                <a:cs typeface="Arial"/>
                <a:sym typeface="Arial"/>
              </a:rPr>
              <a:t>– The unbaptized</a:t>
            </a:r>
          </a:p>
          <a:p>
            <a:pPr marL="0" marR="0" lvl="0" indent="0" algn="l" rtl="0">
              <a:spcBef>
                <a:spcPts val="0"/>
              </a:spcBef>
              <a:spcAft>
                <a:spcPts val="0"/>
              </a:spcAft>
              <a:buNone/>
            </a:pPr>
            <a:endParaRPr sz="2800">
              <a:solidFill>
                <a:schemeClr val="lt1"/>
              </a:solidFill>
              <a:latin typeface="Arial"/>
              <a:ea typeface="Arial"/>
              <a:cs typeface="Arial"/>
              <a:sym typeface="Arial"/>
            </a:endParaRPr>
          </a:p>
          <a:p>
            <a:pPr marL="0" marR="0" lvl="0" indent="0" algn="l" rtl="0">
              <a:spcBef>
                <a:spcPts val="0"/>
              </a:spcBef>
              <a:spcAft>
                <a:spcPts val="0"/>
              </a:spcAft>
              <a:buSzPct val="25000"/>
              <a:buNone/>
            </a:pPr>
            <a:r>
              <a:rPr lang="en-US" sz="2800">
                <a:solidFill>
                  <a:srgbClr val="FF0000"/>
                </a:solidFill>
                <a:latin typeface="Arial"/>
                <a:ea typeface="Arial"/>
                <a:cs typeface="Arial"/>
                <a:sym typeface="Arial"/>
              </a:rPr>
              <a:t>October 30 </a:t>
            </a:r>
            <a:r>
              <a:rPr lang="en-US" sz="2800">
                <a:solidFill>
                  <a:schemeClr val="lt1"/>
                </a:solidFill>
                <a:latin typeface="Arial"/>
                <a:ea typeface="Arial"/>
                <a:cs typeface="Arial"/>
                <a:sym typeface="Arial"/>
              </a:rPr>
              <a:t>– The lonely soul</a:t>
            </a: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1143000" y="106363"/>
            <a:ext cx="7467600" cy="131127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0" i="0" u="none" strike="noStrike" cap="none">
                <a:solidFill>
                  <a:schemeClr val="lt2"/>
                </a:solidFill>
                <a:latin typeface="Arial Black"/>
                <a:ea typeface="Arial Black"/>
                <a:cs typeface="Arial Black"/>
                <a:sym typeface="Arial Black"/>
              </a:rPr>
              <a:t>October 31 - Angelitos</a:t>
            </a:r>
          </a:p>
        </p:txBody>
      </p:sp>
      <p:sp>
        <p:nvSpPr>
          <p:cNvPr id="131" name="Shape 131"/>
          <p:cNvSpPr txBox="1">
            <a:spLocks noGrp="1"/>
          </p:cNvSpPr>
          <p:nvPr>
            <p:ph type="body" idx="1"/>
          </p:nvPr>
        </p:nvSpPr>
        <p:spPr>
          <a:xfrm>
            <a:off x="533400" y="1447800"/>
            <a:ext cx="8077199" cy="51816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lt1"/>
              </a:buClr>
              <a:buSzPct val="25000"/>
              <a:buFont typeface="Arial"/>
              <a:buNone/>
            </a:pPr>
            <a:r>
              <a:rPr lang="en-US" sz="3200" b="0" i="0" u="none" strike="noStrike" cap="none">
                <a:solidFill>
                  <a:schemeClr val="lt1"/>
                </a:solidFill>
                <a:latin typeface="Arial"/>
                <a:ea typeface="Arial"/>
                <a:cs typeface="Arial"/>
                <a:sym typeface="Arial"/>
              </a:rPr>
              <a:t>	On </a:t>
            </a:r>
            <a:r>
              <a:rPr lang="en-US" sz="3200" b="0" i="0" u="none" strike="noStrike" cap="none">
                <a:solidFill>
                  <a:srgbClr val="FF0000"/>
                </a:solidFill>
                <a:latin typeface="Arial"/>
                <a:ea typeface="Arial"/>
                <a:cs typeface="Arial"/>
                <a:sym typeface="Arial"/>
              </a:rPr>
              <a:t>October 31</a:t>
            </a:r>
            <a:r>
              <a:rPr lang="en-US" sz="3200" b="0" i="0" u="none" strike="noStrike" cap="none" baseline="30000">
                <a:solidFill>
                  <a:srgbClr val="FF0000"/>
                </a:solidFill>
                <a:latin typeface="Arial"/>
                <a:ea typeface="Arial"/>
                <a:cs typeface="Arial"/>
                <a:sym typeface="Arial"/>
              </a:rPr>
              <a:t>st</a:t>
            </a:r>
            <a:r>
              <a:rPr lang="en-US" sz="3200" b="0" i="0" u="none" strike="noStrike" cap="none">
                <a:solidFill>
                  <a:srgbClr val="FF0000"/>
                </a:solidFill>
                <a:latin typeface="Arial"/>
                <a:ea typeface="Arial"/>
                <a:cs typeface="Arial"/>
                <a:sym typeface="Arial"/>
              </a:rPr>
              <a:t> at 3:00 p.m.</a:t>
            </a:r>
            <a:r>
              <a:rPr lang="en-US" sz="3200" b="0" i="0" u="none" strike="noStrike" cap="none">
                <a:solidFill>
                  <a:schemeClr val="lt1"/>
                </a:solidFill>
                <a:latin typeface="Arial"/>
                <a:ea typeface="Arial"/>
                <a:cs typeface="Arial"/>
                <a:sym typeface="Arial"/>
              </a:rPr>
              <a:t> the “angelitos” arrive to visit with their family. These are children who died after being baptized. On Día de Los Angelitos, “Day of the little Angels”, the souls of the little children are said to return home. They find an abundance of candies, cookies, milk and honey and other favorite foods awaiting them. Toys are placed nearby for them to play with after they finish eating.</a:t>
            </a:r>
          </a:p>
        </p:txBody>
      </p:sp>
      <p:pic>
        <p:nvPicPr>
          <p:cNvPr id="132" name="Shape 132" descr="MMAG00568_0000[1]"/>
          <p:cNvPicPr preferRelativeResize="0"/>
          <p:nvPr/>
        </p:nvPicPr>
        <p:blipFill rotWithShape="1">
          <a:blip r:embed="rId3">
            <a:alphaModFix/>
          </a:blip>
          <a:srcRect/>
          <a:stretch/>
        </p:blipFill>
        <p:spPr>
          <a:xfrm>
            <a:off x="381000" y="228600"/>
            <a:ext cx="1276349" cy="971550"/>
          </a:xfrm>
          <a:prstGeom prst="rect">
            <a:avLst/>
          </a:prstGeom>
          <a:noFill/>
          <a:ln>
            <a:noFill/>
          </a:ln>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457200" y="152400"/>
            <a:ext cx="82296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5400" b="0" i="0" u="none" strike="noStrike" cap="none">
                <a:solidFill>
                  <a:schemeClr val="lt2"/>
                </a:solidFill>
                <a:latin typeface="Arial Black"/>
                <a:ea typeface="Arial Black"/>
                <a:cs typeface="Arial Black"/>
                <a:sym typeface="Arial Black"/>
              </a:rPr>
              <a:t>November 1</a:t>
            </a:r>
          </a:p>
        </p:txBody>
      </p:sp>
      <p:sp>
        <p:nvSpPr>
          <p:cNvPr id="138" name="Shape 138"/>
          <p:cNvSpPr txBox="1">
            <a:spLocks noGrp="1"/>
          </p:cNvSpPr>
          <p:nvPr>
            <p:ph type="body" idx="1"/>
          </p:nvPr>
        </p:nvSpPr>
        <p:spPr>
          <a:xfrm>
            <a:off x="0" y="990600"/>
            <a:ext cx="9144000" cy="51053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lt1"/>
              </a:buClr>
              <a:buSzPct val="25000"/>
              <a:buFont typeface="Arial"/>
              <a:buNone/>
            </a:pPr>
            <a:r>
              <a:rPr lang="en-US" sz="2800" b="0" i="0" u="none" strike="noStrike" cap="none">
                <a:solidFill>
                  <a:schemeClr val="lt1"/>
                </a:solidFill>
                <a:latin typeface="Arial"/>
                <a:ea typeface="Arial"/>
                <a:cs typeface="Arial"/>
                <a:sym typeface="Arial"/>
              </a:rPr>
              <a:t>	As the angelitos leave at 3:00 p.m. on November 1</a:t>
            </a:r>
            <a:r>
              <a:rPr lang="en-US" sz="2800" b="0" i="0" u="none" strike="noStrike" cap="none" baseline="30000">
                <a:solidFill>
                  <a:schemeClr val="lt1"/>
                </a:solidFill>
                <a:latin typeface="Arial"/>
                <a:ea typeface="Arial"/>
                <a:cs typeface="Arial"/>
                <a:sym typeface="Arial"/>
              </a:rPr>
              <a:t>st</a:t>
            </a:r>
            <a:r>
              <a:rPr lang="en-US" sz="2800" b="0" i="0" u="none" strike="noStrike" cap="none">
                <a:solidFill>
                  <a:schemeClr val="lt1"/>
                </a:solidFill>
                <a:latin typeface="Arial"/>
                <a:ea typeface="Arial"/>
                <a:cs typeface="Arial"/>
                <a:sym typeface="Arial"/>
              </a:rPr>
              <a:t>, the deceased adults return and they are given the most elaborate foods and drinks the family can afford. Mexicans believe that light from burning candles, combined with the scents of marigold flowers and copal incense, help returning souls find their way back to their loved ones. Paths of marigold petals are strewn from the cemetery to the door of the house. The dead can find their way by following this bright, colorful path. The spirits are not usually seen, but their presence is said to be felt. </a:t>
            </a:r>
          </a:p>
        </p:txBody>
      </p:sp>
      <p:pic>
        <p:nvPicPr>
          <p:cNvPr id="139" name="Shape 139" descr="Offrenda"/>
          <p:cNvPicPr preferRelativeResize="0"/>
          <p:nvPr/>
        </p:nvPicPr>
        <p:blipFill rotWithShape="1">
          <a:blip r:embed="rId3">
            <a:alphaModFix/>
          </a:blip>
          <a:srcRect/>
          <a:stretch/>
        </p:blipFill>
        <p:spPr>
          <a:xfrm>
            <a:off x="5334000" y="5029200"/>
            <a:ext cx="3171825" cy="1676399"/>
          </a:xfrm>
          <a:prstGeom prst="rect">
            <a:avLst/>
          </a:prstGeom>
          <a:noFill/>
          <a:ln>
            <a:noFill/>
          </a:ln>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228600" y="0"/>
            <a:ext cx="8686800" cy="131127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5400" b="0" i="0" u="none" strike="noStrike" cap="none">
                <a:solidFill>
                  <a:schemeClr val="lt2"/>
                </a:solidFill>
                <a:latin typeface="Arial Black"/>
                <a:ea typeface="Arial Black"/>
                <a:cs typeface="Arial Black"/>
                <a:sym typeface="Arial Black"/>
              </a:rPr>
              <a:t>November 2</a:t>
            </a:r>
          </a:p>
        </p:txBody>
      </p:sp>
      <p:sp>
        <p:nvSpPr>
          <p:cNvPr id="145" name="Shape 145"/>
          <p:cNvSpPr txBox="1">
            <a:spLocks noGrp="1"/>
          </p:cNvSpPr>
          <p:nvPr>
            <p:ph type="body" idx="1"/>
          </p:nvPr>
        </p:nvSpPr>
        <p:spPr>
          <a:xfrm>
            <a:off x="4038600" y="1219200"/>
            <a:ext cx="5105399" cy="53339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lt1"/>
              </a:buClr>
              <a:buSzPct val="25000"/>
              <a:buFont typeface="Arial"/>
              <a:buNone/>
            </a:pPr>
            <a:r>
              <a:rPr lang="en-US" sz="2400" b="0" i="0" u="none" strike="noStrike" cap="none">
                <a:solidFill>
                  <a:schemeClr val="lt1"/>
                </a:solidFill>
                <a:latin typeface="Arial"/>
                <a:ea typeface="Arial"/>
                <a:cs typeface="Arial"/>
                <a:sym typeface="Arial"/>
              </a:rPr>
              <a:t>On Nov. 2nd, families go to the gravesites of their loved ones. This is a day to clean and decorate the tombs in the cemeteries and to spend time with the family buried there. The day is filled with music and festivity to celebrate the dead. In some places, an all-night candlelight vigil takes place beside the graves. This is a festive time and everyone talks of the dead as if they were still alive. It is a way for people to "remember, re-live, and enjoy." </a:t>
            </a:r>
          </a:p>
        </p:txBody>
      </p:sp>
      <p:pic>
        <p:nvPicPr>
          <p:cNvPr id="146" name="Shape 146" descr="Photo 9"/>
          <p:cNvPicPr preferRelativeResize="0"/>
          <p:nvPr/>
        </p:nvPicPr>
        <p:blipFill rotWithShape="1">
          <a:blip r:embed="rId3">
            <a:alphaModFix/>
          </a:blip>
          <a:srcRect/>
          <a:stretch/>
        </p:blipFill>
        <p:spPr>
          <a:xfrm>
            <a:off x="0" y="2209800"/>
            <a:ext cx="4343400" cy="2986087"/>
          </a:xfrm>
          <a:prstGeom prst="rect">
            <a:avLst/>
          </a:prstGeom>
          <a:noFill/>
          <a:ln>
            <a:noFill/>
          </a:ln>
        </p:spPr>
      </p:pic>
    </p:spTree>
  </p:cSld>
  <p:clrMapOvr>
    <a:masterClrMapping/>
  </p:clrMapOvr>
  <p:transition spd="med">
    <p:fade/>
  </p:transition>
</p:sld>
</file>

<file path=ppt/theme/theme1.xml><?xml version="1.0" encoding="utf-8"?>
<a:theme xmlns:a="http://schemas.openxmlformats.org/drawingml/2006/main" name="Deep purple design template">
  <a:themeElements>
    <a:clrScheme name="Deep purple design template 12">
      <a:dk1>
        <a:srgbClr val="2D2015"/>
      </a:dk1>
      <a:lt1>
        <a:srgbClr val="FFFFFF"/>
      </a:lt1>
      <a:dk2>
        <a:srgbClr val="B16851"/>
      </a:dk2>
      <a:lt2>
        <a:srgbClr val="DE8E94"/>
      </a:lt2>
      <a:accent1>
        <a:srgbClr val="9B6177"/>
      </a:accent1>
      <a:accent2>
        <a:srgbClr val="8F5F2F"/>
      </a:accent2>
      <a:accent3>
        <a:srgbClr val="D5B9B3"/>
      </a:accent3>
      <a:accent4>
        <a:srgbClr val="DADADA"/>
      </a:accent4>
      <a:accent5>
        <a:srgbClr val="CBB7BD"/>
      </a:accent5>
      <a:accent6>
        <a:srgbClr val="81552A"/>
      </a:accent6>
      <a:hlink>
        <a:srgbClr val="D494B1"/>
      </a:hlink>
      <a:folHlink>
        <a:srgbClr val="B8C3C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1093</Words>
  <Application>Microsoft Office PowerPoint</Application>
  <PresentationFormat>On-screen Show (4:3)</PresentationFormat>
  <Paragraphs>69</Paragraphs>
  <Slides>37</Slides>
  <Notes>37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 Black</vt:lpstr>
      <vt:lpstr>Arial</vt:lpstr>
      <vt:lpstr>Deep purple design template</vt:lpstr>
      <vt:lpstr>Día de los Muertos</vt:lpstr>
      <vt:lpstr>What is the Day of the Dead?</vt:lpstr>
      <vt:lpstr>PowerPoint Presentation</vt:lpstr>
      <vt:lpstr>A Change of Dates</vt:lpstr>
      <vt:lpstr>What It Is / What It Isn’t</vt:lpstr>
      <vt:lpstr>When is Día de Los Muertos?</vt:lpstr>
      <vt:lpstr>October 31 - Angelitos</vt:lpstr>
      <vt:lpstr>November 1</vt:lpstr>
      <vt:lpstr>November 2</vt:lpstr>
      <vt:lpstr>PowerPoint Presentation</vt:lpstr>
      <vt:lpstr>PowerPoint Presentation</vt:lpstr>
      <vt:lpstr>PowerPoint Presentation</vt:lpstr>
      <vt:lpstr>Cemetery Decorations</vt:lpstr>
      <vt:lpstr>PowerPoint Presentation</vt:lpstr>
      <vt:lpstr>PowerPoint Presentation</vt:lpstr>
      <vt:lpstr>How is the Day of the Dead celebrated?</vt:lpstr>
      <vt:lpstr>Earth</vt:lpstr>
      <vt:lpstr>Wind</vt:lpstr>
      <vt:lpstr>Water</vt:lpstr>
      <vt:lpstr>Fire</vt:lpstr>
      <vt:lpstr>Las Ofrendas</vt:lpstr>
      <vt:lpstr>PowerPoint Presentation</vt:lpstr>
      <vt:lpstr>Decorations</vt:lpstr>
      <vt:lpstr>On the lighter side…</vt:lpstr>
      <vt:lpstr>PowerPoint Presentation</vt:lpstr>
      <vt:lpstr>Las Calacas</vt:lpstr>
      <vt:lpstr>PowerPoint Presentation</vt:lpstr>
      <vt:lpstr>Sugar Skulls</vt:lpstr>
      <vt:lpstr>PowerPoint Presentation</vt:lpstr>
      <vt:lpstr>PowerPoint Presentation</vt:lpstr>
      <vt:lpstr>Papel Picado</vt:lpstr>
      <vt:lpstr>PowerPoint Presentation</vt:lpstr>
      <vt:lpstr>PowerPoint Presentation</vt:lpstr>
      <vt:lpstr>PowerPoint Presentation</vt:lpstr>
      <vt:lpstr>Jose Guadalupe Posada (1852-1913)</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Día de los Muertos</dc:title>
  <dc:creator>Sarah Ross</dc:creator>
  <cp:lastModifiedBy>Sarah Ross</cp:lastModifiedBy>
  <cp:revision>1</cp:revision>
  <dcterms:modified xsi:type="dcterms:W3CDTF">2016-11-01T13:01:56Z</dcterms:modified>
</cp:coreProperties>
</file>